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vn.dobra05@yandex.ru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1181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F0"/>
                </a:solidFill>
                <a:latin typeface="Comic Sans MS" pitchFamily="66" charset="0"/>
              </a:rPr>
              <a:t>Региональный этап Всероссийской акции «Весенняя неделя добра» среди детских добровольческих отрядов</a:t>
            </a:r>
            <a:r>
              <a:rPr lang="ru-RU" b="1" dirty="0" smtClean="0">
                <a:solidFill>
                  <a:srgbClr val="00B0F0"/>
                </a:solidFill>
              </a:rPr>
              <a:t>.</a:t>
            </a:r>
            <a:endParaRPr lang="ru-RU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Comic Sans MS" pitchFamily="66" charset="0"/>
              </a:rPr>
              <a:t>Весенняя неделя добра – добровольческая акция, целью которой является продвижение идеи добровольчества, как важного ресурса для решения социальных проблем местного сообщества и повышения гражданской активности населения.  Задачи акции – оказать добровольческую и благотворительную помощь</a:t>
            </a:r>
            <a:r>
              <a:rPr lang="ru-RU" sz="3100" dirty="0" smtClean="0">
                <a:latin typeface="Comic Sans MS" pitchFamily="66" charset="0"/>
              </a:rPr>
              <a:t>, привлечь внимание общественности к важной роли добровольческой деятельности в решение социальных проблем местного сообщества и пригласить к участие в добровольческой помощи как можно больше школьников добровольцев.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500174"/>
            <a:ext cx="8229600" cy="3929090"/>
          </a:xfrm>
        </p:spPr>
        <p:txBody>
          <a:bodyPr>
            <a:normAutofit/>
          </a:bodyPr>
          <a:lstStyle/>
          <a:p>
            <a:pPr algn="l"/>
            <a:r>
              <a:rPr lang="ru-RU" sz="2700" dirty="0" smtClean="0">
                <a:latin typeface="Comic Sans MS" pitchFamily="66" charset="0"/>
              </a:rPr>
              <a:t/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- Направление «Патриотическое и гражданское воспитание детей и молодежи»</a:t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-Направление «Экология»</a:t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-направление «Социальное служение»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endParaRPr lang="ru-RU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428604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omic Sans MS" pitchFamily="66" charset="0"/>
              </a:rPr>
              <a:t>СОДЕРЖАНИЕ:</a:t>
            </a:r>
            <a:endParaRPr lang="ru-RU" sz="48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Comic Sans MS" pitchFamily="66" charset="0"/>
              </a:rPr>
              <a:t>Сроки проведения: с 19 апреля 2021 года – 25 апреля 2021 года.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1699874"/>
            <a:ext cx="742955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03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19 апреля - Акция «Мы рядом с Вами».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дня активизировать ресурсы ребят для решения социально значимых проблем, развитие добровольчества.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Возможные мероприятия: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Проведение уроков добра в детских садах, школах.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Благоустройство детских площадок и зон отдыха.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Добровольческие акции детских организаций.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latin typeface="Comic Sans MS" pitchFamily="66" charset="0"/>
              </a:rPr>
              <a:t> 20 апреля– «Зеленый вторник».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Задача дня – воспитание экологической культуры школьников, стремление самим беречь природу и призывать к этому окружающих.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Возможные мероприятия: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Экологические акции и мероприятия.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Уроки истории и краеведения для школьников.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Оказать помощь в виде кормления бездомным кошмам и собакам на улицах города, села.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Создание площадки сбора раздельного мусора</a:t>
            </a:r>
            <a:r>
              <a:rPr lang="ru-RU" sz="22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15436" cy="6072206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>
                <a:latin typeface="Comic Sans MS" pitchFamily="66" charset="0"/>
              </a:rPr>
              <a:t>21 апреля -  «</a:t>
            </a:r>
            <a:r>
              <a:rPr lang="ru-RU" sz="2400" b="1" dirty="0" err="1" smtClean="0">
                <a:latin typeface="Comic Sans MS" pitchFamily="66" charset="0"/>
              </a:rPr>
              <a:t>МыВместе</a:t>
            </a:r>
            <a:r>
              <a:rPr lang="ru-RU" sz="2400" b="1" dirty="0" smtClean="0">
                <a:latin typeface="Comic Sans MS" pitchFamily="66" charset="0"/>
              </a:rPr>
              <a:t>!»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Задача дня – увеличить  количество  добровольческих  объединений  (команд) занимающихся здоровым образом жизни.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Возможные мероприятия: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Посещение медицинских учреждений с целью благодарности за работу в эпидемиологическое время в красной зоне.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Организация бесед по профилактике наркомании, алкоголизма,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табакокурения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заболевание ВИЧ-инфекции.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Распространение информационных, рекламных и методических материалов по здоровому образу жизни.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Организация и проведение мероприятий, уличных акций для населения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 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>
                <a:latin typeface="Comic Sans MS" pitchFamily="66" charset="0"/>
              </a:rPr>
              <a:t>22 апреля - «Я помню! Я горжусь!»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Задача дня – патриотическое воспитание, решение актуальных проблем города, района, села (территории образовательных организаций, дворов, парков, пляжей и др.). 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Возможные мероприятия: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Проведение в порядок памятников и обелисков, исторических мест, других достопримечательностей.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Посещение ветеранов Великой Отечественной Войны и ветеранов труда.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 Выставки и иные информационные мероприятия.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latin typeface="Comic Sans MS" pitchFamily="66" charset="0"/>
                <a:cs typeface="Times New Roman" pitchFamily="18" charset="0"/>
              </a:rPr>
              <a:t>23 апреля - Акция «Марш парков».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Задача дня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повысить уровень экологической культуры, воспитывать бережное отношение к природе, развивать познавательный интерес ребят к заповедникам.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Возможные мероприятия: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 Близлежащие города и районы выезжают на Государственный природный заповедник «Дагестанский» и заказник «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Самурский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8325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Comic Sans MS" pitchFamily="66" charset="0"/>
              </a:rPr>
              <a:t>24 апреля – Всероссийский проект «Классные встречи»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Задача дня - сформировать ценностные ориентиры через формат доверительного общения с состоявшимися людьми, получившими общественное признание.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Проведение встреч с руководителями и участниками добровольческих организаций, отрядов, волонтерами всех направлений.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Просмотр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«Классной встречи» с представителем Дагестанской региональной общественной организации «Центр развития добровольческих инициатив».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Comic Sans MS" pitchFamily="66" charset="0"/>
              </a:rPr>
              <a:t>Подведение итогов: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Руководителям муниципальных органов управления образованием отправить до 27 апреля 2021 года на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эл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почту </a:t>
            </a:r>
            <a:r>
              <a:rPr lang="ru-RU" sz="36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vn.dobra05@</a:t>
            </a:r>
            <a:r>
              <a:rPr lang="en-US" sz="36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yandex</a:t>
            </a:r>
            <a:r>
              <a:rPr lang="ru-RU" sz="36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36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отчет согласно приложения № 1 в формате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WORD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 прикрепить фото к письму о проведенной акции.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ГБУ ДО РД «Малая академия наук Республики Дагестан», Ресурсный центр Дагестанского регионального отделения Российского движения школьников, методист Журавлева Полина Олеговна, тел.: 8 (999) 310-95-44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B0F0"/>
                </a:solidFill>
                <a:latin typeface="Georgia" pitchFamily="18" charset="0"/>
              </a:rPr>
              <a:t>Сколько в человеке доброты, столько в нем и жизни. </a:t>
            </a:r>
            <a:br>
              <a:rPr lang="ru-RU" sz="3200" dirty="0" smtClean="0">
                <a:solidFill>
                  <a:srgbClr val="00B0F0"/>
                </a:solidFill>
                <a:latin typeface="Georgia" pitchFamily="18" charset="0"/>
              </a:rPr>
            </a:br>
            <a:r>
              <a:rPr lang="ru-RU" sz="3200" b="1" dirty="0" smtClean="0">
                <a:solidFill>
                  <a:srgbClr val="00B0F0"/>
                </a:solidFill>
                <a:latin typeface="Georgia" pitchFamily="18" charset="0"/>
              </a:rPr>
              <a:t> Ральф </a:t>
            </a:r>
            <a:r>
              <a:rPr lang="ru-RU" sz="3200" b="1" dirty="0" err="1" smtClean="0">
                <a:solidFill>
                  <a:srgbClr val="00B0F0"/>
                </a:solidFill>
                <a:latin typeface="Georgia" pitchFamily="18" charset="0"/>
              </a:rPr>
              <a:t>Уолдо</a:t>
            </a:r>
            <a:r>
              <a:rPr lang="ru-RU" sz="3200" b="1" dirty="0" smtClean="0">
                <a:solidFill>
                  <a:srgbClr val="00B0F0"/>
                </a:solidFill>
                <a:latin typeface="Georgia" pitchFamily="18" charset="0"/>
              </a:rPr>
              <a:t> </a:t>
            </a:r>
            <a:r>
              <a:rPr lang="ru-RU" sz="3200" b="1" dirty="0" err="1" smtClean="0">
                <a:solidFill>
                  <a:srgbClr val="00B0F0"/>
                </a:solidFill>
                <a:latin typeface="Georgia" pitchFamily="18" charset="0"/>
              </a:rPr>
              <a:t>Эмерсон</a:t>
            </a:r>
            <a:endParaRPr lang="ru-RU" sz="3200" dirty="0">
              <a:solidFill>
                <a:srgbClr val="00B0F0"/>
              </a:solidFill>
              <a:latin typeface="Georgia" pitchFamily="18" charset="0"/>
            </a:endParaRPr>
          </a:p>
        </p:txBody>
      </p:sp>
      <p:pic>
        <p:nvPicPr>
          <p:cNvPr id="3" name="Рисунок 2" descr="evrensel-ruh-nedir-773x4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2714620"/>
            <a:ext cx="7362825" cy="4000500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222</Words>
  <Application>Microsoft Office PowerPoint</Application>
  <PresentationFormat>Экран (4:3)</PresentationFormat>
  <Paragraphs>19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Georgia</vt:lpstr>
      <vt:lpstr>Times New Roman</vt:lpstr>
      <vt:lpstr>Тема Office</vt:lpstr>
      <vt:lpstr>Региональный этап Всероссийской акции «Весенняя неделя добра» среди детских добровольческих отрядов.</vt:lpstr>
      <vt:lpstr>Весенняя неделя добра – добровольческая акция, целью которой является продвижение идеи добровольчества, как важного ресурса для решения социальных проблем местного сообщества и повышения гражданской активности населения.  Задачи акции – оказать добровольческую и благотворительную помощь, привлечь внимание общественности к важной роли добровольческой деятельности в решение социальных проблем местного сообщества и пригласить к участие в добровольческой помощи как можно больше школьников добровольцев. </vt:lpstr>
      <vt:lpstr> - Направление «Патриотическое и гражданское воспитание детей и молодежи» -Направление «Экология» -направление «Социальное служение» </vt:lpstr>
      <vt:lpstr>Сроки проведения: с 19 апреля 2021 года – 25 апреля 2021 года.  </vt:lpstr>
      <vt:lpstr> 20 апреля– «Зеленый вторник». Задача дня – воспитание экологической культуры школьников, стремление самим беречь природу и призывать к этому окружающих.  Возможные мероприятия: - Экологические акции и мероприятия. - Уроки истории и краеведения для школьников. - Оказать помощь в виде кормления бездомным кошмам и собакам на улицах города, села.  - Создание площадки сбора раздельного мусора. </vt:lpstr>
      <vt:lpstr>21 апреля -  «МыВместе!»  Задача дня – увеличить  количество  добровольческих  объединений  (команд) занимающихся здоровым образом жизни. Возможные мероприятия:  - Посещение медицинских учреждений с целью благодарности за работу в эпидемиологическое время в красной зоне. - Организация бесед по профилактике наркомании, алкоголизма, табакокурения, заболевание ВИЧ-инфекции. - Распространение информационных, рекламных и методических материалов по здоровому образу жизни. - Организация и проведение мероприятий, уличных акций для населения. </vt:lpstr>
      <vt:lpstr>  22 апреля - «Я помню! Я горжусь!» Задача дня – патриотическое воспитание, решение актуальных проблем города, района, села (территории образовательных организаций, дворов, парков, пляжей и др.).  Возможные мероприятия: - Проведение в порядок памятников и обелисков, исторических мест, других достопримечательностей. - Посещение ветеранов Великой Отечественной Войны и ветеранов труда. -  Выставки и иные информационные мероприятия. </vt:lpstr>
      <vt:lpstr>23 апреля - Акция «Марш парков».  Задача дня - повысить уровень экологической культуры, воспитывать бережное отношение к природе, развивать познавательный интерес ребят к заповедникам. Возможные мероприятия:  - Близлежащие города и районы выезжают на Государственный природный заповедник «Дагестанский» и заказник «Самурский».  </vt:lpstr>
      <vt:lpstr>24 апреля – Всероссийский проект «Классные встречи» Задача дня - сформировать ценностные ориентиры через формат доверительного общения с состоявшимися людьми, получившими общественное признание. - Проведение встреч с руководителями и участниками добровольческих организаций, отрядов, волонтерами всех направлений. - Просмотр онлайн «Классной встречи» с представителем Дагестанской региональной общественной организации «Центр развития добровольческих инициатив». </vt:lpstr>
      <vt:lpstr>Подведение итогов: Руководителям муниципальных органов управления образованием отправить до 27 апреля 2021 года на эл. почту vn.dobra05@yandex.ru  отчет согласно приложения № 1 в формате WORD и прикрепить фото к письму о проведенной акции. </vt:lpstr>
      <vt:lpstr>ГБУ ДО РД «Малая академия наук Республики Дагестан», Ресурсный центр Дагестанского регионального отделения Российского движения школьников, методист Журавлева Полина Олеговна, тел.: 8 (999) 310-95-44  </vt:lpstr>
      <vt:lpstr>Сколько в человеке доброты, столько в нем и жизни.   Ральф Уолдо Эмерсон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Региональный этап Всероссийской акции «Весенняя неделя добра» среди детских добровольческих отрядов.</dc:title>
  <dc:creator>Администратор</dc:creator>
  <cp:lastModifiedBy>маина</cp:lastModifiedBy>
  <cp:revision>7</cp:revision>
  <cp:lastPrinted>2021-04-14T05:02:31Z</cp:lastPrinted>
  <dcterms:created xsi:type="dcterms:W3CDTF">2021-04-01T10:39:45Z</dcterms:created>
  <dcterms:modified xsi:type="dcterms:W3CDTF">2021-04-14T05:03:22Z</dcterms:modified>
</cp:coreProperties>
</file>