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15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689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819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72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552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66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292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1893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251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342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744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84416-A97C-4BB4-B14C-67967FA2E0D2}" type="datetimeFigureOut">
              <a:rPr lang="ru-RU" smtClean="0"/>
              <a:t>14.04.2021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59FE5-0FA5-40E9-BD0E-3558332FE6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252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81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573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72421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92778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49189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92716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76113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3002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69874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61677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119676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8528464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Широкоэкранный</PresentationFormat>
  <Paragraphs>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маина</cp:lastModifiedBy>
  <cp:revision>3</cp:revision>
  <cp:lastPrinted>2021-04-14T05:10:41Z</cp:lastPrinted>
  <dcterms:created xsi:type="dcterms:W3CDTF">2021-04-01T17:24:57Z</dcterms:created>
  <dcterms:modified xsi:type="dcterms:W3CDTF">2021-04-14T05:23:18Z</dcterms:modified>
</cp:coreProperties>
</file>