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31" r:id="rId2"/>
    <p:sldId id="339" r:id="rId3"/>
    <p:sldId id="263" r:id="rId4"/>
    <p:sldId id="264" r:id="rId5"/>
    <p:sldId id="332" r:id="rId6"/>
    <p:sldId id="337" r:id="rId7"/>
    <p:sldId id="338" r:id="rId8"/>
    <p:sldId id="333" r:id="rId9"/>
    <p:sldId id="335" r:id="rId10"/>
    <p:sldId id="336" r:id="rId11"/>
    <p:sldId id="334" r:id="rId12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1A2F"/>
    <a:srgbClr val="EDF1D5"/>
    <a:srgbClr val="9A9B8D"/>
    <a:srgbClr val="FFEEC9"/>
    <a:srgbClr val="EE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6" autoAdjust="0"/>
    <p:restoredTop sz="93723" autoAdjust="0"/>
  </p:normalViewPr>
  <p:slideViewPr>
    <p:cSldViewPr snapToGrid="0">
      <p:cViewPr>
        <p:scale>
          <a:sx n="60" d="100"/>
          <a:sy n="60" d="100"/>
        </p:scale>
        <p:origin x="-480" y="-2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856E1E-E690-4152-A4F7-C5D62F2BC197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416B0-BFBA-4DD2-8721-68B36AEF85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126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F34543A-E363-4C47-8971-F19D53F41D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94479D1A-9DEB-4756-8ED2-FF6DDC071A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47311AE-943C-4307-BFB1-2C4ABC91F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17014E5-8A68-4422-9166-B5F168C73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5139A3E-6B61-4CA6-935C-C270E6A8C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8476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43159C0-0249-4F9D-9CD1-61EAB2625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8396D51-4E4D-47EF-8568-1042B33A88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190EC60-1DAD-4FA8-A34E-FAD75ACDB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D585963-DFB1-40B9-92FE-F2729E94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B6C2E81-019B-4E53-A5E7-5CE2C091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92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CDE5100-86DD-4FBD-8970-00BA3F7C9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0D8BE49-1C4B-41F2-B3F6-8B4742A20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A177E99-4041-4EEC-B465-2D0C2C73F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49819CC-29F8-4638-A208-606F49713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70D9C6E1-8C91-4753-8E49-F416E9C4C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37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FC69FA7-A20C-498C-9E3A-1D4EA243B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F319155-0731-4E02-8523-26D79DB63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60D176E-756E-4CC5-95A3-6C938A6A6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3DA54C5-F084-4924-ACE2-6AAA9A7A5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AC4F1AF-5937-407C-A3AF-27BD0E13C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4C107F5-E158-46D3-AAA6-F1FB91ECF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46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3DA32AB-74EC-433F-840F-9CE4AC8F9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76E8D45-1D70-419A-A661-089C04AEE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765F3046-DDB5-40EA-9952-E414C664CE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9A0EE444-CDC9-45EA-8D60-8C740E70F2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08DB4F7A-39D7-4DA7-B73F-BC4492B4C8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DA6FB9B0-FD38-40F6-958B-9AC6FD248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EA1C75DA-6A2E-48F7-B72F-63A620A5B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33EE6611-3013-468E-B94F-9FDA18998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45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D7B1A9-9877-44C3-97B7-F26989974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1C792C3-8B13-4BFF-9200-938DA693C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39CF34AD-64E5-457D-80A2-354B96227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371B1DF5-E129-4208-B81B-F52BB3F45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50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C13CA494-4286-4157-8233-AEB484755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028E1AFE-015C-4DB5-AFA2-B3B26F194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D5C0BE25-AD9C-4D36-B59F-C7B63D65B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70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E4E2450-8817-4113-A8F9-AB7A9C068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B60B935-69DA-4809-9034-B2A8D13EA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58F99375-461C-43CD-B457-B574EEDD00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9200F3F-7E70-4053-8268-901610B98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4E791EC-831B-4F7A-B533-D0099F906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D6E9C62-125E-4714-894C-385A2120A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916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2AE1470-E171-4ED9-A8A5-AD3273242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302F51FE-27CC-48CA-B727-F936B749AD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B2879E8F-A947-458A-A609-9ED6F65778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956511F-6E5D-4FF6-A4B8-8E619E18E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FBF2D4E-DE83-47E0-A90E-3C97B4FF0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A01EEA-85B2-4DCA-BF15-4D89C589A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34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FDB7A58-4B07-4789-AE48-FE5F6B7DE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59A750BE-CEBF-4515-9124-94A747368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A2E342E-38B7-4BB0-A47D-2F082952A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F3C2402-7F41-4392-BADA-F6BF14B0C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C3D00AA-80D8-46CF-A42B-5C664F531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94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C608D189-EF52-4068-A4EA-FBF472D05A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57AC103-D3C9-4658-A864-FC21825642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5225D89-C612-45F2-868F-C376C0581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04A844E-E8DF-45AE-BBE2-28E077E59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6E979F0-61BA-42BC-B885-6CE0A2A03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93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DD93634-1501-4AD1-ACFE-AA4A8330E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3524313-57FB-40D6-B594-CFFE059FB0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1B52320-2DD4-4151-A28A-782BBDCFC0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DB54B-8D00-44EE-8ADE-E1909E57474B}" type="datetimeFigureOut">
              <a:rPr lang="ru-RU" smtClean="0"/>
              <a:pPr/>
              <a:t>27.11.2022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51FF4FF-E196-4F6C-929D-D04DA346E0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02264F3-EFFD-490E-8516-5A9B2CB67C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F7C43-AB94-45DB-9460-DB1E62B2A6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81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WhatsApp Image 2022-11-27 at 15.00.54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74" b="14576"/>
          <a:stretch/>
        </p:blipFill>
        <p:spPr bwMode="auto">
          <a:xfrm>
            <a:off x="1816101" y="1362266"/>
            <a:ext cx="8775700" cy="4720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379799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prstClr val="black"/>
                </a:solidFill>
              </a:rPr>
              <a:t>ПРОФИЛАКТИКА </a:t>
            </a:r>
            <a:r>
              <a:rPr lang="ru-RU" sz="3600" b="1" dirty="0">
                <a:solidFill>
                  <a:prstClr val="black"/>
                </a:solidFill>
              </a:rPr>
              <a:t>ИНТЕРНЕТ-РИСКОВ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6281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4">
            <a:extLst>
              <a:ext uri="{FF2B5EF4-FFF2-40B4-BE49-F238E27FC236}">
                <a16:creationId xmlns="" xmlns:a16="http://schemas.microsoft.com/office/drawing/2014/main" id="{25FCA833-CF0B-41E1-BE63-311635CECD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383033"/>
            <a:ext cx="9448801" cy="616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67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479B158-E56B-4289-99F5-4170F2897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7370"/>
            <a:ext cx="12192000" cy="85999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+mn-lt"/>
              </a:rPr>
              <a:t> </a:t>
            </a:r>
            <a:r>
              <a:rPr lang="ru-RU" sz="3600" b="1" dirty="0">
                <a:latin typeface="+mn-lt"/>
              </a:rPr>
              <a:t>РАСПРОСТРАНЕНИЯ ИНФОРМАЦИИ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2908404B-0CE4-4E57-930D-647F8F46AB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167" y="1186962"/>
            <a:ext cx="9274628" cy="5213227"/>
          </a:xfrm>
        </p:spPr>
      </p:pic>
    </p:spTree>
    <p:extLst>
      <p:ext uri="{BB962C8B-B14F-4D97-AF65-F5344CB8AC3E}">
        <p14:creationId xmlns:p14="http://schemas.microsoft.com/office/powerpoint/2010/main" val="221598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slide-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02" b="7411"/>
          <a:stretch/>
        </p:blipFill>
        <p:spPr bwMode="auto">
          <a:xfrm>
            <a:off x="184496" y="551829"/>
            <a:ext cx="11820270" cy="571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16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овертон-1024x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1003300"/>
            <a:ext cx="8966200" cy="504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82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F7F5DF77-AD14-4A5B-A1FE-665217F21B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88" y="149076"/>
            <a:ext cx="11662815" cy="6560333"/>
          </a:xfrm>
        </p:spPr>
      </p:pic>
    </p:spTree>
    <p:extLst>
      <p:ext uri="{BB962C8B-B14F-4D97-AF65-F5344CB8AC3E}">
        <p14:creationId xmlns:p14="http://schemas.microsoft.com/office/powerpoint/2010/main" val="123882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8000"/>
                <a:satMod val="130000"/>
                <a:shade val="90000"/>
                <a:lumMod val="103000"/>
              </a:schemeClr>
            </a:gs>
            <a:gs pos="0">
              <a:schemeClr val="bg1">
                <a:shade val="63000"/>
                <a:satMod val="120000"/>
                <a:lumMod val="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AB7938A-3372-4CDB-A86B-31258D20F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8886" y="477483"/>
            <a:ext cx="5154227" cy="754602"/>
          </a:xfrm>
        </p:spPr>
        <p:txBody>
          <a:bodyPr>
            <a:normAutofit/>
          </a:bodyPr>
          <a:lstStyle/>
          <a:p>
            <a:r>
              <a:rPr lang="ru-RU">
                <a:solidFill>
                  <a:schemeClr val="bg1"/>
                </a:solidFill>
              </a:rPr>
              <a:t>Компьютерные </a:t>
            </a:r>
            <a:r>
              <a:rPr lang="ru-RU" smtClean="0">
                <a:solidFill>
                  <a:schemeClr val="bg1"/>
                </a:solidFill>
              </a:rPr>
              <a:t>игры </a:t>
            </a: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E6475A8-819B-4B72-B6A4-42152D8A1B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054" y="1503994"/>
            <a:ext cx="7550745" cy="4876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8145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01920" y="244455"/>
            <a:ext cx="6004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 </a:t>
            </a:r>
          </a:p>
        </p:txBody>
      </p:sp>
      <p:pic>
        <p:nvPicPr>
          <p:cNvPr id="2060" name="Picture 12" descr="C:\Users\1\Desktop\21992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1428895"/>
            <a:ext cx="5648960" cy="377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1\Desktop\haker_d_8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460" y="1428895"/>
            <a:ext cx="5778500" cy="377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244455"/>
            <a:ext cx="121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Обработка или шантаж идут чаще всего через </a:t>
            </a:r>
            <a:r>
              <a:rPr lang="ru-RU" sz="3200" b="1" dirty="0" err="1"/>
              <a:t>Мессенджеры</a:t>
            </a:r>
            <a:endParaRPr lang="ru-RU" sz="32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65760" y="5436215"/>
            <a:ext cx="11450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Очень частая схема, когда незнакомый человек завязывает дружбу с ребёнком через  какую-нибудь онлайн-игру, а потом переводит общение в </a:t>
            </a:r>
            <a:r>
              <a:rPr lang="ru-RU" sz="2400" b="1" dirty="0" err="1"/>
              <a:t>Мессенджер</a:t>
            </a:r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179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WhatsApp Image 2022-11-27 at 15.00.5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3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33600" y="211822"/>
            <a:ext cx="84201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schemeClr val="bg1"/>
                </a:solidFill>
              </a:rPr>
              <a:t>Как понять, что мой ребёнок подвергся вербовке?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5900" y="981532"/>
            <a:ext cx="6527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/>
            <a:r>
              <a:rPr lang="ru-RU" sz="2400" dirty="0">
                <a:solidFill>
                  <a:schemeClr val="bg1"/>
                </a:solidFill>
              </a:rPr>
              <a:t>В доме неожиданно появились новые книги, брошюры, диски. </a:t>
            </a:r>
          </a:p>
          <a:p>
            <a:pPr lvl="0" algn="justLow"/>
            <a:endParaRPr lang="ru-RU" sz="2400" dirty="0">
              <a:solidFill>
                <a:schemeClr val="bg1"/>
              </a:solidFill>
            </a:endParaRPr>
          </a:p>
          <a:p>
            <a:pPr lvl="0" algn="justLow"/>
            <a:r>
              <a:rPr lang="ru-RU" sz="2400" dirty="0">
                <a:solidFill>
                  <a:schemeClr val="bg1"/>
                </a:solidFill>
              </a:rPr>
              <a:t>Молодой человек замыкается в себе, перестаёт интересоваться жизнью семьи, отдаляется от друзей.   </a:t>
            </a:r>
          </a:p>
          <a:p>
            <a:pPr lvl="0" algn="justLow"/>
            <a:endParaRPr lang="ru-RU" sz="2400" dirty="0">
              <a:solidFill>
                <a:schemeClr val="bg1"/>
              </a:solidFill>
            </a:endParaRPr>
          </a:p>
          <a:p>
            <a:pPr lvl="0" algn="justLow"/>
            <a:r>
              <a:rPr lang="ru-RU" sz="2400" dirty="0">
                <a:solidFill>
                  <a:schemeClr val="bg1"/>
                </a:solidFill>
              </a:rPr>
              <a:t>Начинает часто спорить с родителями по любому поводу, пытаясь изменить их взгляды. </a:t>
            </a:r>
          </a:p>
          <a:p>
            <a:pPr lvl="0" algn="justLow"/>
            <a:endParaRPr lang="ru-RU" sz="2400" dirty="0">
              <a:solidFill>
                <a:schemeClr val="bg1"/>
              </a:solidFill>
            </a:endParaRPr>
          </a:p>
          <a:p>
            <a:pPr lvl="0" algn="justLow"/>
            <a:r>
              <a:rPr lang="ru-RU" sz="2400" dirty="0">
                <a:solidFill>
                  <a:schemeClr val="bg1"/>
                </a:solidFill>
              </a:rPr>
              <a:t>Ребёнок постоянно запирает свою комнату на ключ, не позволяя домочадцам входить в неё.</a:t>
            </a:r>
          </a:p>
        </p:txBody>
      </p:sp>
    </p:spTree>
    <p:extLst>
      <p:ext uri="{BB962C8B-B14F-4D97-AF65-F5344CB8AC3E}">
        <p14:creationId xmlns:p14="http://schemas.microsoft.com/office/powerpoint/2010/main" val="394970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WhatsApp Image 2022-11-27 at 15.00.5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6550" y="1578432"/>
            <a:ext cx="70675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ru-RU" sz="2400" dirty="0" smtClean="0">
                <a:solidFill>
                  <a:schemeClr val="bg1"/>
                </a:solidFill>
              </a:rPr>
              <a:t>Ребёнок </a:t>
            </a:r>
            <a:r>
              <a:rPr lang="ru-RU" sz="2400" dirty="0">
                <a:solidFill>
                  <a:schemeClr val="bg1"/>
                </a:solidFill>
              </a:rPr>
              <a:t>устанавливает пароль на свой компьютер.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justLow"/>
            <a:endParaRPr lang="ru-RU" sz="2400" dirty="0" smtClean="0">
              <a:solidFill>
                <a:schemeClr val="bg1"/>
              </a:solidFill>
            </a:endParaRPr>
          </a:p>
          <a:p>
            <a:pPr algn="justLow"/>
            <a:r>
              <a:rPr lang="ru-RU" sz="2400" dirty="0" smtClean="0">
                <a:solidFill>
                  <a:schemeClr val="bg1"/>
                </a:solidFill>
              </a:rPr>
              <a:t>У </a:t>
            </a:r>
            <a:r>
              <a:rPr lang="ru-RU" sz="2400" dirty="0">
                <a:solidFill>
                  <a:schemeClr val="bg1"/>
                </a:solidFill>
              </a:rPr>
              <a:t>него появляется отдельный мобильник для каких-то особых контактов.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justLow"/>
            <a:endParaRPr lang="ru-RU" sz="2400" dirty="0" smtClean="0">
              <a:solidFill>
                <a:schemeClr val="bg1"/>
              </a:solidFill>
            </a:endParaRPr>
          </a:p>
          <a:p>
            <a:pPr algn="justLow"/>
            <a:r>
              <a:rPr lang="ru-RU" sz="2400" dirty="0" smtClean="0">
                <a:solidFill>
                  <a:schemeClr val="bg1"/>
                </a:solidFill>
              </a:rPr>
              <a:t>В </a:t>
            </a:r>
            <a:r>
              <a:rPr lang="ru-RU" sz="2400" dirty="0">
                <a:solidFill>
                  <a:schemeClr val="bg1"/>
                </a:solidFill>
              </a:rPr>
              <a:t>доме могут начать пропадать некоторые суммы денег, вещи. </a:t>
            </a:r>
          </a:p>
          <a:p>
            <a:pPr algn="justLow"/>
            <a:endParaRPr lang="ru-RU" sz="2400" dirty="0" smtClean="0">
              <a:solidFill>
                <a:schemeClr val="bg1"/>
              </a:solidFill>
            </a:endParaRPr>
          </a:p>
          <a:p>
            <a:pPr algn="justLow"/>
            <a:r>
              <a:rPr lang="ru-RU" sz="2400" dirty="0" smtClean="0">
                <a:solidFill>
                  <a:schemeClr val="bg1"/>
                </a:solidFill>
              </a:rPr>
              <a:t>Может </a:t>
            </a:r>
            <a:r>
              <a:rPr lang="ru-RU" sz="2400" dirty="0">
                <a:solidFill>
                  <a:schemeClr val="bg1"/>
                </a:solidFill>
              </a:rPr>
              <a:t>возникнуть повышенный интерес к схемам, чертежам, туристическому снаряжению.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33600" y="211822"/>
            <a:ext cx="84201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schemeClr val="bg1"/>
                </a:solidFill>
              </a:rPr>
              <a:t>Как понять, что мой ребёнок подвергся вербовке?</a:t>
            </a:r>
          </a:p>
        </p:txBody>
      </p:sp>
    </p:spTree>
    <p:extLst>
      <p:ext uri="{BB962C8B-B14F-4D97-AF65-F5344CB8AC3E}">
        <p14:creationId xmlns:p14="http://schemas.microsoft.com/office/powerpoint/2010/main" val="330805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12508" y="255006"/>
            <a:ext cx="764883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ru-RU" sz="2400" b="1" dirty="0" smtClean="0">
                <a:solidFill>
                  <a:srgbClr val="C00000"/>
                </a:solidFill>
              </a:rPr>
              <a:t>Всё</a:t>
            </a:r>
            <a:r>
              <a:rPr lang="ru-RU" sz="2400" b="1" dirty="0">
                <a:solidFill>
                  <a:srgbClr val="C00000"/>
                </a:solidFill>
              </a:rPr>
              <a:t>, что публикует у себя на странице ребёнок, </a:t>
            </a:r>
            <a:r>
              <a:rPr lang="ru-RU" sz="2400" b="1" dirty="0" smtClean="0">
                <a:solidFill>
                  <a:srgbClr val="C00000"/>
                </a:solidFill>
              </a:rPr>
              <a:t>служит </a:t>
            </a:r>
            <a:r>
              <a:rPr lang="ru-RU" sz="2400" b="1" dirty="0">
                <a:solidFill>
                  <a:srgbClr val="C00000"/>
                </a:solidFill>
              </a:rPr>
              <a:t>его </a:t>
            </a:r>
            <a:r>
              <a:rPr lang="ru-RU" sz="2400" b="1" dirty="0" smtClean="0">
                <a:solidFill>
                  <a:srgbClr val="C00000"/>
                </a:solidFill>
              </a:rPr>
              <a:t>«биркой» – </a:t>
            </a:r>
            <a:r>
              <a:rPr lang="ru-RU" sz="2400" b="1" dirty="0">
                <a:solidFill>
                  <a:srgbClr val="C00000"/>
                </a:solidFill>
              </a:rPr>
              <a:t>описанием того, из чего ваш ребёнок состоит, из каких идей и убеждений. </a:t>
            </a:r>
            <a:r>
              <a:rPr lang="ru-RU" sz="2400" b="1" dirty="0" smtClean="0">
                <a:solidFill>
                  <a:srgbClr val="C00000"/>
                </a:solidFill>
              </a:rPr>
              <a:t>Чем </a:t>
            </a:r>
            <a:r>
              <a:rPr lang="ru-RU" sz="2400" b="1" dirty="0">
                <a:solidFill>
                  <a:srgbClr val="C00000"/>
                </a:solidFill>
              </a:rPr>
              <a:t>он увлекается, что он любит, и чего хочет. </a:t>
            </a:r>
            <a:endParaRPr lang="ru-RU" sz="2400" b="1" dirty="0" smtClean="0">
              <a:solidFill>
                <a:srgbClr val="C00000"/>
              </a:solidFill>
            </a:endParaRPr>
          </a:p>
          <a:p>
            <a:pPr algn="justLow"/>
            <a:endParaRPr lang="ru-RU" sz="2400" b="1" dirty="0">
              <a:solidFill>
                <a:srgbClr val="C00000"/>
              </a:solidFill>
            </a:endParaRPr>
          </a:p>
          <a:p>
            <a:pPr algn="justLow"/>
            <a:endParaRPr lang="ru-RU" sz="2400" b="1" dirty="0" smtClean="0"/>
          </a:p>
          <a:p>
            <a:pPr algn="justLow"/>
            <a:r>
              <a:rPr lang="ru-RU" sz="2400" b="1" dirty="0" smtClean="0">
                <a:solidFill>
                  <a:srgbClr val="C00000"/>
                </a:solidFill>
              </a:rPr>
              <a:t>Это </a:t>
            </a:r>
            <a:r>
              <a:rPr lang="ru-RU" sz="2400" b="1" dirty="0">
                <a:solidFill>
                  <a:srgbClr val="C00000"/>
                </a:solidFill>
              </a:rPr>
              <a:t>очень ценная информация для тех людей, которые захотят его использовать. </a:t>
            </a:r>
            <a:endParaRPr lang="ru-RU" sz="2400" b="1" dirty="0" smtClean="0">
              <a:solidFill>
                <a:srgbClr val="C00000"/>
              </a:solidFill>
            </a:endParaRPr>
          </a:p>
          <a:p>
            <a:pPr algn="justLow"/>
            <a:endParaRPr lang="ru-RU" sz="2400" b="1" dirty="0" smtClean="0">
              <a:solidFill>
                <a:srgbClr val="C00000"/>
              </a:solidFill>
            </a:endParaRPr>
          </a:p>
          <a:p>
            <a:pPr algn="justLow"/>
            <a:endParaRPr lang="ru-RU" sz="2400" b="1" dirty="0" smtClean="0">
              <a:solidFill>
                <a:srgbClr val="C00000"/>
              </a:solidFill>
            </a:endParaRPr>
          </a:p>
          <a:p>
            <a:pPr algn="justLow"/>
            <a:r>
              <a:rPr lang="ru-RU" sz="2400" b="1" dirty="0" smtClean="0">
                <a:solidFill>
                  <a:srgbClr val="C00000"/>
                </a:solidFill>
              </a:rPr>
              <a:t>Если </a:t>
            </a:r>
            <a:r>
              <a:rPr lang="ru-RU" sz="2400" b="1" dirty="0">
                <a:solidFill>
                  <a:srgbClr val="C00000"/>
                </a:solidFill>
              </a:rPr>
              <a:t>Вы чувствуете, что вашего ребёнка целенаправленно вербуют, незамедлительно обратитесь по соответствующим телефонам доверия и горячим линиям либо напрямую в правоохранительные органы. </a:t>
            </a:r>
          </a:p>
          <a:p>
            <a:pPr algn="justLow"/>
            <a:endParaRPr lang="ru-RU" sz="2400" b="1" dirty="0"/>
          </a:p>
        </p:txBody>
      </p:sp>
      <p:pic>
        <p:nvPicPr>
          <p:cNvPr id="5" name="Picture 3" descr="C:\Users\1\Desktop\imag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4" t="3687" r="7117" b="7713"/>
          <a:stretch/>
        </p:blipFill>
        <p:spPr bwMode="auto">
          <a:xfrm>
            <a:off x="757646" y="1556080"/>
            <a:ext cx="2704011" cy="2745402"/>
          </a:xfrm>
          <a:prstGeom prst="hexagon">
            <a:avLst>
              <a:gd name="adj" fmla="val 0"/>
              <a:gd name="vf" fmla="val 115470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51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2878</TotalTime>
  <Words>231</Words>
  <Application>Microsoft Office PowerPoint</Application>
  <PresentationFormat>Произвольный</PresentationFormat>
  <Paragraphs>29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 РАСПРОСТРАНЕНИЯ ИНФОРМАЦИИ</vt:lpstr>
      <vt:lpstr>Презентация PowerPoint</vt:lpstr>
      <vt:lpstr>Презентация PowerPoint</vt:lpstr>
      <vt:lpstr>Презентация PowerPoint</vt:lpstr>
      <vt:lpstr>Компьютерные игры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1</cp:lastModifiedBy>
  <cp:revision>269</cp:revision>
  <cp:lastPrinted>2022-02-14T13:42:19Z</cp:lastPrinted>
  <dcterms:created xsi:type="dcterms:W3CDTF">2021-08-21T11:04:28Z</dcterms:created>
  <dcterms:modified xsi:type="dcterms:W3CDTF">2022-11-27T13:16:58Z</dcterms:modified>
</cp:coreProperties>
</file>