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0"/>
  </p:notes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6" r:id="rId10"/>
    <p:sldId id="265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5" r:id="rId2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79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howGuides="1">
      <p:cViewPr varScale="1">
        <p:scale>
          <a:sx n="65" d="100"/>
          <a:sy n="65" d="100"/>
        </p:scale>
        <p:origin x="700" y="40"/>
      </p:cViewPr>
      <p:guideLst>
        <p:guide orient="horz" pos="2183"/>
        <p:guide pos="3795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A8656D-FEAD-4012-9174-296DB2D94619}" type="datetimeFigureOut">
              <a:rPr lang="ru-RU" smtClean="0"/>
              <a:t>10.03.2023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FD931B8-8639-4C9B-AC25-F05830CCCE3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7978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9B015419-72E1-4BEF-840B-7C2DC0F0E992}" type="datetimeFigureOut">
              <a:rPr lang="ru-RU" smtClean="0"/>
              <a:t>10.03.2023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1C0C1C-7DCF-46A0-909D-C07543E99AC4}" type="slidenum">
              <a:rPr lang="ru-RU" smtClean="0"/>
              <a:t>‹#›</a:t>
            </a:fld>
            <a:endParaRPr lang="ru-RU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828695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015419-72E1-4BEF-840B-7C2DC0F0E992}" type="datetimeFigureOut">
              <a:rPr lang="ru-RU" smtClean="0"/>
              <a:t>10.03.2023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1C0C1C-7DCF-46A0-909D-C07543E99AC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7184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b="0" spc="20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015419-72E1-4BEF-840B-7C2DC0F0E992}" type="datetimeFigureOut">
              <a:rPr lang="ru-RU" smtClean="0"/>
              <a:t>10.03.2023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1C0C1C-7DCF-46A0-909D-C07543E99AC4}" type="slidenum">
              <a:rPr lang="ru-RU" smtClean="0"/>
              <a:t>‹#›</a:t>
            </a:fld>
            <a:endParaRPr lang="ru-RU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507149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7" y="2286000"/>
            <a:ext cx="4754880" cy="40233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015419-72E1-4BEF-840B-7C2DC0F0E992}" type="datetimeFigureOut">
              <a:rPr lang="ru-RU" smtClean="0"/>
              <a:t>10.03.2023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1C0C1C-7DCF-46A0-909D-C07543E99AC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33748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9088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90888" y="2967788"/>
            <a:ext cx="4754880" cy="33415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015419-72E1-4BEF-840B-7C2DC0F0E992}" type="datetimeFigureOut">
              <a:rPr lang="ru-RU" smtClean="0"/>
              <a:t>10.03.2023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1C0C1C-7DCF-46A0-909D-C07543E99AC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157425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015419-72E1-4BEF-840B-7C2DC0F0E992}" type="datetimeFigureOut">
              <a:rPr lang="ru-RU" smtClean="0"/>
              <a:t>10.03.2023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1C0C1C-7DCF-46A0-909D-C07543E99AC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277515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015419-72E1-4BEF-840B-7C2DC0F0E992}" type="datetimeFigureOut">
              <a:rPr lang="ru-RU" smtClean="0"/>
              <a:t>10.03.2023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1C0C1C-7DCF-46A0-909D-C07543E99AC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252167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015419-72E1-4BEF-840B-7C2DC0F0E992}" type="datetimeFigureOut">
              <a:rPr lang="ru-RU" smtClean="0"/>
              <a:t>10.03.2023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1C0C1C-7DCF-46A0-909D-C07543E99AC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85009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rIns="45720" bIns="4572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015419-72E1-4BEF-840B-7C2DC0F0E992}" type="datetimeFigureOut">
              <a:rPr lang="ru-RU" smtClean="0"/>
              <a:t>10.03.2023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1C0C1C-7DCF-46A0-909D-C07543E99AC4}" type="slidenum">
              <a:rPr lang="ru-RU" smtClean="0"/>
              <a:t>‹#›</a:t>
            </a:fld>
            <a:endParaRPr lang="ru-RU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28487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015419-72E1-4BEF-840B-7C2DC0F0E992}" type="datetimeFigureOut">
              <a:rPr lang="ru-RU" smtClean="0"/>
              <a:t>10.03.2023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1C0C1C-7DCF-46A0-909D-C07543E99AC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261748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1" y="762000"/>
            <a:ext cx="7581900" cy="5410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015419-72E1-4BEF-840B-7C2DC0F0E992}" type="datetimeFigureOut">
              <a:rPr lang="ru-RU" smtClean="0"/>
              <a:t>10.03.2023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1C0C1C-7DCF-46A0-909D-C07543E99AC4}" type="slidenum">
              <a:rPr lang="ru-RU" smtClean="0"/>
              <a:t>‹#›</a:t>
            </a:fld>
            <a:endParaRPr lang="ru-RU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10058400" y="59263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0435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286000"/>
            <a:ext cx="9720073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9B015419-72E1-4BEF-840B-7C2DC0F0E992}" type="datetimeFigureOut">
              <a:rPr lang="ru-RU" smtClean="0"/>
              <a:t>10.03.2023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F51C0C1C-7DCF-46A0-909D-C07543E99AC4}" type="slidenum">
              <a:rPr lang="ru-RU" smtClean="0"/>
              <a:t>‹#›</a:t>
            </a:fld>
            <a:endParaRPr lang="ru-RU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485597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696686" y="1864864"/>
            <a:ext cx="1077685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8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 быстро и эффективно наладить сетевое взаимодействие</a:t>
            </a:r>
            <a:endParaRPr lang="ru-RU" sz="4800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0691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96686" y="119743"/>
            <a:ext cx="10765971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480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70115" y="653143"/>
            <a:ext cx="11691255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Главная цель сетевой формы </a:t>
            </a:r>
            <a:r>
              <a:rPr lang="ru-RU" sz="32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повышение эффективности использования имеющихся у различных организаций кадровых, материальных и инфраструктурных, информационных, программно-методических и социальных ресурсов, привлечения дополнительных ресурсов для реализации образовательных программ. </a:t>
            </a:r>
          </a:p>
          <a:p>
            <a:r>
              <a:rPr lang="ru-RU" sz="32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Государственная политика и правовое регулирование отношений в сфере образования основываются на следующих принципах: </a:t>
            </a:r>
          </a:p>
          <a:p>
            <a:r>
              <a:rPr lang="ru-RU" sz="32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 12) сочетание государственного и договорного регулирования отношений в сфере образования».</a:t>
            </a:r>
          </a:p>
        </p:txBody>
      </p:sp>
    </p:spTree>
    <p:extLst>
      <p:ext uri="{BB962C8B-B14F-4D97-AF65-F5344CB8AC3E}">
        <p14:creationId xmlns:p14="http://schemas.microsoft.com/office/powerpoint/2010/main" val="587916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96686" y="119743"/>
            <a:ext cx="1076597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335B74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Задачи </a:t>
            </a:r>
            <a:r>
              <a:rPr kumimoji="0" lang="ru-RU" sz="4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335B74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сетевого взаимодействия </a:t>
            </a:r>
            <a:endParaRPr kumimoji="0" lang="ru-RU" sz="4800" b="0" i="0" u="none" strike="noStrike" kern="1200" cap="none" spc="0" normalizeH="0" baseline="0" noProof="0" dirty="0" smtClean="0">
              <a:ln>
                <a:noFill/>
              </a:ln>
              <a:solidFill>
                <a:srgbClr val="335B74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13658" y="950740"/>
            <a:ext cx="11625942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335B74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Повышение качества образовательных результатов с помощью совместной внеурочной деятельности по ряду приоритетных предметных областей 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endParaRPr kumimoji="0" lang="ru-RU" sz="3200" b="0" i="0" u="none" strike="noStrike" kern="1200" cap="none" spc="0" normalizeH="0" baseline="0" noProof="0" dirty="0" smtClean="0">
              <a:ln>
                <a:noFill/>
              </a:ln>
              <a:solidFill>
                <a:srgbClr val="335B74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335B74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Организация качественного общего образования в условиях дефицита кадровых, учебно-методических и материально-технических ресурсов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endParaRPr kumimoji="0" lang="ru-RU" sz="3200" b="0" i="0" u="none" strike="noStrike" kern="1200" cap="none" spc="0" normalizeH="0" baseline="0" noProof="0" dirty="0" smtClean="0">
              <a:ln>
                <a:noFill/>
              </a:ln>
              <a:solidFill>
                <a:srgbClr val="335B74">
                  <a:lumMod val="5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335B74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Интеграция основного и дополнительного образования школьников, индивидуальный учебный план </a:t>
            </a:r>
          </a:p>
        </p:txBody>
      </p:sp>
    </p:spTree>
    <p:extLst>
      <p:ext uri="{BB962C8B-B14F-4D97-AF65-F5344CB8AC3E}">
        <p14:creationId xmlns:p14="http://schemas.microsoft.com/office/powerpoint/2010/main" val="4079045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70113" y="435429"/>
            <a:ext cx="1149531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tabLst>
                <a:tab pos="87313" algn="l"/>
                <a:tab pos="271463" algn="l"/>
              </a:tabLst>
            </a:pPr>
            <a:r>
              <a:rPr lang="ru-RU" sz="3600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Смысл сетевой организации образовательной деятельности </a:t>
            </a:r>
            <a:endParaRPr lang="ru-RU" sz="3600" b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11629" y="1635758"/>
            <a:ext cx="11495314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системы горизонтальных и вертикальных связей, которая будет обеспечивать </a:t>
            </a:r>
          </a:p>
          <a:p>
            <a:pPr marL="457200" indent="-457200">
              <a:buFont typeface="Wingdings" panose="05000000000000000000" pitchFamily="2" charset="2"/>
              <a:buChar char="v"/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доступность качественного образования для всех категорий граждан;</a:t>
            </a:r>
          </a:p>
          <a:p>
            <a:pPr marL="457200" indent="-457200">
              <a:buFont typeface="Wingdings" panose="05000000000000000000" pitchFamily="2" charset="2"/>
              <a:buChar char="v"/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вариативность образования;</a:t>
            </a:r>
          </a:p>
          <a:p>
            <a:pPr marL="457200" indent="-457200">
              <a:buFont typeface="Wingdings" panose="05000000000000000000" pitchFamily="2" charset="2"/>
              <a:buChar char="v"/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открытость образовательных организаций;</a:t>
            </a:r>
          </a:p>
          <a:p>
            <a:pPr marL="457200" indent="-457200">
              <a:buFont typeface="Wingdings" panose="05000000000000000000" pitchFamily="2" charset="2"/>
              <a:buChar char="v"/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повышение профессиональной компетентности педагогов и использование современной материально-технической базы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3790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90145" y="2233246"/>
            <a:ext cx="11676185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ru-RU" sz="2800" dirty="0" smtClean="0">
                <a:solidFill>
                  <a:srgbClr val="25395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Методические </a:t>
            </a:r>
            <a:r>
              <a:rPr lang="ru-RU" sz="2800" dirty="0">
                <a:solidFill>
                  <a:srgbClr val="25395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рекомендации по реализации сетевого взаимодействия (</a:t>
            </a:r>
            <a:r>
              <a:rPr lang="ru-RU" sz="2800" dirty="0" smtClean="0">
                <a:solidFill>
                  <a:srgbClr val="25395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2015, 2019</a:t>
            </a:r>
            <a:r>
              <a:rPr lang="ru-RU" sz="2800" dirty="0">
                <a:solidFill>
                  <a:srgbClr val="25395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br>
              <a:rPr lang="ru-RU" sz="2800" dirty="0">
                <a:solidFill>
                  <a:srgbClr val="25395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ru-RU" sz="2800" dirty="0">
                <a:solidFill>
                  <a:srgbClr val="25395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Целевая модель развития региональных систем дополнительного </a:t>
            </a:r>
            <a:r>
              <a:rPr lang="ru-RU" sz="2800" dirty="0" smtClean="0">
                <a:solidFill>
                  <a:srgbClr val="25395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образования детей (2019</a:t>
            </a:r>
            <a:r>
              <a:rPr lang="ru-RU" sz="2800" dirty="0">
                <a:solidFill>
                  <a:srgbClr val="25395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br>
              <a:rPr lang="ru-RU" sz="2800" dirty="0">
                <a:solidFill>
                  <a:srgbClr val="25395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ru-RU" sz="2800" dirty="0">
                <a:solidFill>
                  <a:srgbClr val="25395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Изменения ст.15, ст.91 Федерального закона №273 «Об образовании в РФ</a:t>
            </a:r>
            <a:r>
              <a:rPr lang="ru-RU" sz="2800" dirty="0" smtClean="0">
                <a:solidFill>
                  <a:srgbClr val="25395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(</a:t>
            </a:r>
            <a:r>
              <a:rPr lang="ru-RU" sz="2800" dirty="0">
                <a:solidFill>
                  <a:srgbClr val="25395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2020)</a:t>
            </a:r>
            <a:br>
              <a:rPr lang="ru-RU" sz="2800" dirty="0">
                <a:solidFill>
                  <a:srgbClr val="25395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ru-RU" sz="2800" dirty="0">
                <a:solidFill>
                  <a:srgbClr val="25395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Порядок реализации образовательных программ в сетевой форме (2020)</a:t>
            </a:r>
            <a:br>
              <a:rPr lang="ru-RU" sz="2800" dirty="0">
                <a:solidFill>
                  <a:srgbClr val="25395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 </a:t>
            </a:r>
            <a:r>
              <a:rPr lang="ru-RU" sz="2800" dirty="0">
                <a:solidFill>
                  <a:srgbClr val="25395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Порядок зачета образовательных результатов (2020)</a:t>
            </a:r>
            <a:br>
              <a:rPr lang="ru-RU" sz="2800" dirty="0">
                <a:solidFill>
                  <a:srgbClr val="25395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78069" y="465991"/>
            <a:ext cx="11588261" cy="115179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Нормативные документы</a:t>
            </a:r>
            <a:endParaRPr lang="ru-RU" sz="3200" b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6075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430823" y="1019908"/>
            <a:ext cx="11491545" cy="33351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153670">
              <a:lnSpc>
                <a:spcPct val="104000"/>
              </a:lnSpc>
              <a:spcAft>
                <a:spcPts val="0"/>
              </a:spcAft>
            </a:pPr>
            <a:r>
              <a:rPr lang="ru-RU" sz="2800" b="1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Сетевое взаимодействие </a:t>
            </a:r>
            <a:r>
              <a:rPr lang="ru-RU" sz="2800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– это с</a:t>
            </a:r>
            <a:r>
              <a:rPr lang="ru-RU" sz="2800" spc="15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</a:t>
            </a:r>
            <a:r>
              <a:rPr lang="ru-RU" sz="2800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стема</a:t>
            </a:r>
            <a:r>
              <a:rPr lang="ru-RU" sz="2800" spc="-25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го</a:t>
            </a:r>
            <a:r>
              <a:rPr lang="ru-RU" sz="2800" spc="-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р</a:t>
            </a:r>
            <a:r>
              <a:rPr lang="ru-RU" sz="2800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изонтальн</a:t>
            </a:r>
            <a:r>
              <a:rPr lang="ru-RU" sz="2800" spc="1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ы</a:t>
            </a:r>
            <a:r>
              <a:rPr lang="ru-RU" sz="2800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х</a:t>
            </a:r>
            <a:r>
              <a:rPr lang="ru-RU" sz="2800" spc="-4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</a:t>
            </a:r>
            <a:r>
              <a:rPr lang="ru-RU" sz="2800" spc="1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верт</a:t>
            </a:r>
            <a:r>
              <a:rPr lang="ru-RU" sz="2800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ик</a:t>
            </a:r>
            <a:r>
              <a:rPr lang="ru-RU" sz="280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аль</a:t>
            </a:r>
            <a:r>
              <a:rPr lang="ru-RU" sz="2800" spc="1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ны</a:t>
            </a:r>
            <a:r>
              <a:rPr lang="ru-RU" sz="280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х</a:t>
            </a:r>
            <a:r>
              <a:rPr lang="ru-RU" sz="2800" spc="-4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связей, обе</a:t>
            </a:r>
            <a:r>
              <a:rPr lang="ru-RU" sz="2800" spc="-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с</a:t>
            </a:r>
            <a:r>
              <a:rPr lang="ru-RU" sz="280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печиваю</a:t>
            </a:r>
            <a:r>
              <a:rPr lang="ru-RU" sz="2800" spc="-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щ</a:t>
            </a:r>
            <a:r>
              <a:rPr lang="ru-RU" sz="280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ая</a:t>
            </a:r>
            <a:r>
              <a:rPr lang="ru-RU" sz="2800" spc="-5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дост</a:t>
            </a:r>
            <a:r>
              <a:rPr lang="ru-RU" sz="2800" spc="-4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у</a:t>
            </a:r>
            <a:r>
              <a:rPr lang="ru-RU" sz="280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пность к</a:t>
            </a:r>
            <a:r>
              <a:rPr lang="ru-RU" sz="2800" spc="-1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</a:t>
            </a:r>
            <a:r>
              <a:rPr lang="ru-RU" sz="280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ч</a:t>
            </a:r>
            <a:r>
              <a:rPr lang="ru-RU" sz="2800" spc="-1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е</a:t>
            </a:r>
            <a:r>
              <a:rPr lang="ru-RU" sz="280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ственно</a:t>
            </a:r>
            <a:r>
              <a:rPr lang="ru-RU" sz="2800" spc="-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г</a:t>
            </a:r>
            <a:r>
              <a:rPr lang="ru-RU" sz="280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 обр</a:t>
            </a:r>
            <a:r>
              <a:rPr lang="ru-RU" sz="2800" spc="-1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</a:t>
            </a:r>
            <a:r>
              <a:rPr lang="ru-RU" sz="280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з</a:t>
            </a:r>
            <a:r>
              <a:rPr lang="ru-RU" sz="2800" spc="-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</a:t>
            </a:r>
            <a:r>
              <a:rPr lang="ru-RU" sz="280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ван</a:t>
            </a:r>
            <a:r>
              <a:rPr lang="ru-RU" sz="2800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</a:t>
            </a:r>
            <a:r>
              <a:rPr lang="ru-RU" sz="280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я</a:t>
            </a:r>
            <a:r>
              <a:rPr lang="ru-RU" sz="2800" spc="-2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для</a:t>
            </a:r>
            <a:r>
              <a:rPr lang="ru-RU" sz="2800" spc="-1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всех</a:t>
            </a:r>
            <a:r>
              <a:rPr lang="ru-RU" sz="2800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800" spc="-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к</a:t>
            </a:r>
            <a:r>
              <a:rPr lang="ru-RU" sz="2800" spc="-1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</a:t>
            </a:r>
            <a:r>
              <a:rPr lang="ru-RU" sz="280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т</a:t>
            </a:r>
            <a:r>
              <a:rPr lang="ru-RU" sz="2800" spc="-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егор</a:t>
            </a:r>
            <a:r>
              <a:rPr lang="ru-RU" sz="280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ий</a:t>
            </a:r>
            <a:r>
              <a:rPr lang="ru-RU" sz="2800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г</a:t>
            </a:r>
            <a:r>
              <a:rPr lang="ru-RU" sz="2800" spc="-1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р</a:t>
            </a:r>
            <a:r>
              <a:rPr lang="ru-RU" sz="280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аждан,</a:t>
            </a:r>
            <a:r>
              <a:rPr lang="ru-RU" sz="2800" spc="-2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вариат</a:t>
            </a:r>
            <a:r>
              <a:rPr lang="ru-RU" sz="2800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</a:t>
            </a:r>
            <a:r>
              <a:rPr lang="ru-RU" sz="280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вность образован</a:t>
            </a:r>
            <a:r>
              <a:rPr lang="ru-RU" sz="2800" spc="1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</a:t>
            </a:r>
            <a:r>
              <a:rPr lang="ru-RU" sz="2800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я,</a:t>
            </a:r>
            <a:r>
              <a:rPr lang="ru-RU" sz="2800" spc="-2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откр</a:t>
            </a:r>
            <a:r>
              <a:rPr lang="ru-RU" sz="2800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ы</a:t>
            </a:r>
            <a:r>
              <a:rPr lang="ru-RU" sz="280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тость</a:t>
            </a:r>
            <a:r>
              <a:rPr lang="ru-RU" sz="2800" spc="-1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образователь</a:t>
            </a:r>
            <a:r>
              <a:rPr lang="ru-RU" sz="2800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ны</a:t>
            </a:r>
            <a:r>
              <a:rPr lang="ru-RU" sz="280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х</a:t>
            </a:r>
            <a:r>
              <a:rPr lang="ru-RU" sz="2800" spc="-4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</a:t>
            </a:r>
            <a:r>
              <a:rPr lang="ru-RU" sz="2800" spc="-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р</a:t>
            </a:r>
            <a:r>
              <a:rPr lang="ru-RU" sz="280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ган</a:t>
            </a:r>
            <a:r>
              <a:rPr lang="ru-RU" sz="2800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из</a:t>
            </a:r>
            <a:r>
              <a:rPr lang="ru-RU" sz="280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ац</a:t>
            </a:r>
            <a:r>
              <a:rPr lang="ru-RU" sz="2800" spc="1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</a:t>
            </a:r>
            <a:r>
              <a:rPr lang="ru-RU" sz="2800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й,</a:t>
            </a:r>
            <a:r>
              <a:rPr lang="ru-RU" sz="280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повы</a:t>
            </a:r>
            <a:r>
              <a:rPr lang="ru-RU" sz="2800" spc="-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ше</a:t>
            </a:r>
            <a:r>
              <a:rPr lang="ru-RU" sz="280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</a:t>
            </a:r>
            <a:r>
              <a:rPr lang="ru-RU" sz="2800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ие</a:t>
            </a:r>
            <a:r>
              <a:rPr lang="ru-RU" sz="2800" spc="-5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професс</a:t>
            </a:r>
            <a:r>
              <a:rPr lang="ru-RU" sz="2800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</a:t>
            </a:r>
            <a:r>
              <a:rPr lang="ru-RU" sz="2800" spc="-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</a:t>
            </a:r>
            <a:r>
              <a:rPr lang="ru-RU" sz="280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нальной</a:t>
            </a:r>
            <a:r>
              <a:rPr lang="ru-RU" sz="2800" spc="-4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к</a:t>
            </a:r>
            <a:r>
              <a:rPr lang="ru-RU" sz="2800" spc="-1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</a:t>
            </a:r>
            <a:r>
              <a:rPr lang="ru-RU" sz="280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мпет</a:t>
            </a:r>
            <a:r>
              <a:rPr lang="ru-RU" sz="2800" spc="-1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е</a:t>
            </a:r>
            <a:r>
              <a:rPr lang="ru-RU" sz="280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нтности педа</a:t>
            </a:r>
            <a:r>
              <a:rPr lang="ru-RU" sz="2800" spc="-1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го</a:t>
            </a:r>
            <a:r>
              <a:rPr lang="ru-RU" sz="280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г</a:t>
            </a:r>
            <a:r>
              <a:rPr lang="ru-RU" sz="2800" spc="-1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</a:t>
            </a:r>
            <a:r>
              <a:rPr lang="ru-RU" sz="280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в</a:t>
            </a:r>
            <a:r>
              <a:rPr lang="ru-RU" sz="2800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 </a:t>
            </a:r>
            <a:r>
              <a:rPr lang="ru-RU" sz="2800" spc="1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</a:t>
            </a:r>
            <a:r>
              <a:rPr lang="ru-RU" sz="280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спольз</a:t>
            </a:r>
            <a:r>
              <a:rPr lang="ru-RU" sz="2800" spc="-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</a:t>
            </a:r>
            <a:r>
              <a:rPr lang="ru-RU" sz="280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ван</a:t>
            </a:r>
            <a:r>
              <a:rPr lang="ru-RU" sz="2800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</a:t>
            </a:r>
            <a:r>
              <a:rPr lang="ru-RU" sz="280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е</a:t>
            </a:r>
            <a:r>
              <a:rPr lang="ru-RU" sz="2800" spc="-5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современной</a:t>
            </a:r>
            <a:r>
              <a:rPr lang="ru-RU" sz="2800" spc="-2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матер</a:t>
            </a:r>
            <a:r>
              <a:rPr lang="ru-RU" sz="2800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</a:t>
            </a:r>
            <a:r>
              <a:rPr lang="ru-RU" sz="280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альн</a:t>
            </a:r>
            <a:r>
              <a:rPr lang="ru-RU" sz="2800" spc="1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</a:t>
            </a:r>
            <a:r>
              <a:rPr lang="ru-RU" sz="2800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-техн</a:t>
            </a:r>
            <a:r>
              <a:rPr lang="ru-RU" sz="2800" spc="1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</a:t>
            </a:r>
            <a:r>
              <a:rPr lang="ru-RU" sz="280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ческой</a:t>
            </a:r>
            <a:r>
              <a:rPr lang="ru-RU" sz="2800" spc="-1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базы</a:t>
            </a:r>
            <a:endParaRPr lang="ru-RU" sz="2800" dirty="0">
              <a:solidFill>
                <a:schemeClr val="tx2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  <a:ea typeface="Arial" panose="020B0604020202020204" pitchFamily="34" charset="0"/>
              </a:rPr>
              <a:t/>
            </a:r>
            <a:br>
              <a:rPr lang="ru-RU" dirty="0">
                <a:solidFill>
                  <a:srgbClr val="000000"/>
                </a:solidFill>
                <a:latin typeface="Arial" panose="020B0604020202020204" pitchFamily="34" charset="0"/>
                <a:ea typeface="Arial" panose="020B0604020202020204" pitchFamily="34" charset="0"/>
              </a:rPr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52633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430823" y="1019908"/>
            <a:ext cx="1149154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  <a:ea typeface="Arial" panose="020B0604020202020204" pitchFamily="34" charset="0"/>
              </a:rPr>
              <a:t/>
            </a:r>
            <a:br>
              <a:rPr lang="ru-RU" dirty="0">
                <a:solidFill>
                  <a:srgbClr val="000000"/>
                </a:solidFill>
                <a:latin typeface="Arial" panose="020B0604020202020204" pitchFamily="34" charset="0"/>
                <a:ea typeface="Arial" panose="020B0604020202020204" pitchFamily="34" charset="0"/>
              </a:rPr>
            </a:br>
            <a:endParaRPr 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1503485" y="483576"/>
            <a:ext cx="964516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Форматы сетевого взаимодействия в практике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715107" y="1178169"/>
            <a:ext cx="11049001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v"/>
            </a:pPr>
            <a:r>
              <a:rPr lang="ru-RU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Сетевые образовательные программы – содержательное и организационное обеспечение реализации индивидуального (группового) образовательного маршрута в соответствии с образовательным заказом. Сетевые образовательные программы нашли широкое применение в области организации профильного обучения и высшего профессионального образования, а также дополнительного образования.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endParaRPr lang="ru-RU" sz="240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ru-RU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Сетевые </a:t>
            </a:r>
            <a:r>
              <a:rPr lang="ru-RU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образовательные проекты – концентрированная образовательная форма, представленная в практике Школами, Академиями, Ассамблеями, конференциями, фестивалями и т.д. Такие мероприятия проводятся усилиями ряда организаций и позволяют адекватно соединять целый комплекс задач (например, задачи образовательной политики, формирования профессионального сообщества, проявления инновационного потенциала, </a:t>
            </a:r>
            <a:r>
              <a:rPr lang="ru-RU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разно позиционной </a:t>
            </a:r>
            <a:r>
              <a:rPr lang="ru-RU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экспертизы </a:t>
            </a:r>
            <a:r>
              <a:rPr lang="ru-RU" sz="2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инновационных разработок </a:t>
            </a:r>
            <a:r>
              <a:rPr lang="ru-RU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т.д.) </a:t>
            </a:r>
          </a:p>
        </p:txBody>
      </p:sp>
    </p:spTree>
    <p:extLst>
      <p:ext uri="{BB962C8B-B14F-4D97-AF65-F5344CB8AC3E}">
        <p14:creationId xmlns:p14="http://schemas.microsoft.com/office/powerpoint/2010/main" val="431511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430823" y="1019908"/>
            <a:ext cx="1149154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  <a:ea typeface="Arial" panose="020B0604020202020204" pitchFamily="34" charset="0"/>
              </a:rPr>
              <a:t/>
            </a:r>
            <a:br>
              <a:rPr lang="ru-RU" dirty="0">
                <a:solidFill>
                  <a:srgbClr val="000000"/>
                </a:solidFill>
                <a:latin typeface="Arial" panose="020B0604020202020204" pitchFamily="34" charset="0"/>
                <a:ea typeface="Arial" panose="020B0604020202020204" pitchFamily="34" charset="0"/>
              </a:rPr>
            </a:b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385039" y="392443"/>
            <a:ext cx="990893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«</a:t>
            </a:r>
            <a:r>
              <a:rPr lang="ru-RU" sz="32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СЕТЕВОЕ» ОБРАЗОВАНИЕ 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720969" y="1166843"/>
            <a:ext cx="10840915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v"/>
            </a:pPr>
            <a:r>
              <a:rPr lang="ru-RU" sz="2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 восполнение недостающих </a:t>
            </a:r>
            <a:r>
              <a:rPr lang="ru-RU" sz="28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ресурсов</a:t>
            </a:r>
            <a:endParaRPr lang="ru-RU" sz="280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Wingdings" panose="05000000000000000000" pitchFamily="2" charset="2"/>
              <a:buChar char="v"/>
            </a:pPr>
            <a:r>
              <a:rPr lang="ru-RU" sz="2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Сетевое образование – кооперация вокруг ограниченности ресурсов, их распределенного использования, компенсации недостатков</a:t>
            </a:r>
          </a:p>
          <a:p>
            <a:pPr marL="457200" indent="-457200">
              <a:buFont typeface="Wingdings" panose="05000000000000000000" pitchFamily="2" charset="2"/>
              <a:buChar char="v"/>
            </a:pPr>
            <a:r>
              <a:rPr lang="ru-RU" sz="28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 </a:t>
            </a:r>
            <a:r>
              <a:rPr lang="ru-RU" sz="2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средство обновления содержания и расширение возможностей </a:t>
            </a:r>
            <a:r>
              <a:rPr lang="ru-RU" sz="28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образования</a:t>
            </a:r>
            <a:endParaRPr lang="ru-RU" sz="280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Wingdings" panose="05000000000000000000" pitchFamily="2" charset="2"/>
              <a:buChar char="v"/>
            </a:pPr>
            <a:r>
              <a:rPr lang="ru-RU" sz="2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Сетевое образование - кооперация вокруг конструирования системы вариативного персонального открытого качественного образования </a:t>
            </a:r>
          </a:p>
        </p:txBody>
      </p:sp>
    </p:spTree>
    <p:extLst>
      <p:ext uri="{BB962C8B-B14F-4D97-AF65-F5344CB8AC3E}">
        <p14:creationId xmlns:p14="http://schemas.microsoft.com/office/powerpoint/2010/main" val="110500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457200" y="1013265"/>
            <a:ext cx="1149154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  <a:ea typeface="Arial" panose="020B0604020202020204" pitchFamily="34" charset="0"/>
              </a:rPr>
              <a:t/>
            </a:r>
            <a:br>
              <a:rPr lang="ru-RU" dirty="0">
                <a:solidFill>
                  <a:srgbClr val="000000"/>
                </a:solidFill>
                <a:latin typeface="Arial" panose="020B0604020202020204" pitchFamily="34" charset="0"/>
                <a:ea typeface="Arial" panose="020B0604020202020204" pitchFamily="34" charset="0"/>
              </a:rPr>
            </a:br>
            <a:endParaRPr 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175846" y="237393"/>
            <a:ext cx="11517923" cy="5533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69620">
              <a:lnSpc>
                <a:spcPct val="107000"/>
              </a:lnSpc>
              <a:spcBef>
                <a:spcPts val="130"/>
              </a:spcBef>
              <a:spcAft>
                <a:spcPts val="0"/>
              </a:spcAft>
            </a:pPr>
            <a:r>
              <a:rPr lang="ru-RU" sz="2800" b="1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</a:t>
            </a:r>
            <a:r>
              <a:rPr lang="ru-RU" sz="2800" b="1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ор</a:t>
            </a:r>
            <a:r>
              <a:rPr lang="ru-RU" sz="2800" b="1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м</a:t>
            </a:r>
            <a:r>
              <a:rPr lang="ru-RU" sz="2800" b="1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</a:t>
            </a:r>
            <a:r>
              <a:rPr lang="ru-RU" sz="2800" b="1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тив</a:t>
            </a:r>
            <a:r>
              <a:rPr lang="ru-RU" sz="2800" b="1" spc="-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</a:t>
            </a:r>
            <a:r>
              <a:rPr lang="ru-RU" sz="2800" b="1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</a:t>
            </a:r>
            <a:r>
              <a:rPr lang="ru-RU" sz="2800" b="1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е</a:t>
            </a:r>
            <a:r>
              <a:rPr lang="ru-RU" sz="2800" b="1" spc="-6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800" b="1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опр</a:t>
            </a:r>
            <a:r>
              <a:rPr lang="ru-RU" sz="2800" b="1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еде</a:t>
            </a:r>
            <a:r>
              <a:rPr lang="ru-RU" sz="2800" b="1" spc="1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л</a:t>
            </a:r>
            <a:r>
              <a:rPr lang="ru-RU" sz="2800" b="1" spc="-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ен</a:t>
            </a:r>
            <a:r>
              <a:rPr lang="ru-RU" sz="2800" b="1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ие</a:t>
            </a:r>
            <a:r>
              <a:rPr lang="ru-RU" sz="2800" b="1" spc="-1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800" b="1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с</a:t>
            </a:r>
            <a:r>
              <a:rPr lang="ru-RU" sz="2800" b="1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е</a:t>
            </a:r>
            <a:r>
              <a:rPr lang="ru-RU" sz="2800" b="1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те</a:t>
            </a:r>
            <a:r>
              <a:rPr lang="ru-RU" sz="2800" b="1" spc="-1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в</a:t>
            </a:r>
            <a:r>
              <a:rPr lang="ru-RU" sz="2800" b="1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ой</a:t>
            </a:r>
            <a:r>
              <a:rPr lang="ru-RU" sz="2800" b="1" spc="-2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800" b="1" spc="-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ф</a:t>
            </a:r>
            <a:r>
              <a:rPr lang="ru-RU" sz="2800" b="1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ормы</a:t>
            </a:r>
            <a:r>
              <a:rPr lang="ru-RU" sz="2800" b="1" spc="-5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800" b="1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р</a:t>
            </a:r>
            <a:r>
              <a:rPr lang="ru-RU" sz="2800" b="1" spc="5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еа</a:t>
            </a:r>
            <a:r>
              <a:rPr lang="ru-RU" sz="2800" b="1" spc="10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л</a:t>
            </a:r>
            <a:r>
              <a:rPr lang="ru-RU" sz="2800" b="1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</a:t>
            </a:r>
            <a:r>
              <a:rPr lang="ru-RU" sz="2800" b="1" spc="-5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з</a:t>
            </a:r>
            <a:r>
              <a:rPr lang="ru-RU" sz="2800" b="1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</a:t>
            </a:r>
            <a:r>
              <a:rPr lang="ru-RU" sz="2800" b="1" spc="-15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ц</a:t>
            </a:r>
            <a:r>
              <a:rPr lang="ru-RU" sz="2800" b="1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ии п</a:t>
            </a:r>
            <a:r>
              <a:rPr lang="ru-RU" sz="2800" b="1" spc="5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ро</a:t>
            </a:r>
            <a:r>
              <a:rPr lang="ru-RU" sz="2800" b="1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гр</a:t>
            </a:r>
            <a:r>
              <a:rPr lang="ru-RU" sz="2800" b="1" spc="10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</a:t>
            </a:r>
            <a:r>
              <a:rPr lang="ru-RU" sz="2800" b="1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мм</a:t>
            </a:r>
            <a:endParaRPr lang="ru-RU" sz="2800" b="1" dirty="0">
              <a:solidFill>
                <a:schemeClr val="tx2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62706" y="712177"/>
            <a:ext cx="11271739" cy="57881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">
              <a:lnSpc>
                <a:spcPct val="107000"/>
              </a:lnSpc>
              <a:spcAft>
                <a:spcPts val="0"/>
              </a:spcAft>
            </a:pPr>
            <a:r>
              <a:rPr lang="ru-RU" b="1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Фе</a:t>
            </a:r>
            <a:r>
              <a:rPr lang="ru-RU" b="1" spc="1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д</a:t>
            </a:r>
            <a:r>
              <a:rPr lang="ru-RU" b="1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е</a:t>
            </a:r>
            <a:r>
              <a:rPr lang="ru-RU" b="1" spc="1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р</a:t>
            </a:r>
            <a:r>
              <a:rPr lang="ru-RU" b="1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</a:t>
            </a:r>
            <a:r>
              <a:rPr lang="ru-RU" b="1" spc="1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ль</a:t>
            </a:r>
            <a:r>
              <a:rPr lang="ru-RU" b="1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ный</a:t>
            </a:r>
            <a:r>
              <a:rPr lang="ru-RU" b="1" spc="-5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b="1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зак</a:t>
            </a:r>
            <a:r>
              <a:rPr lang="ru-RU" b="1" spc="1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</a:t>
            </a:r>
            <a:r>
              <a:rPr lang="ru-RU" b="1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 </a:t>
            </a:r>
            <a:r>
              <a:rPr lang="ru-RU" b="1" spc="1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</a:t>
            </a:r>
            <a:r>
              <a:rPr lang="ru-RU" b="1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т </a:t>
            </a:r>
            <a:r>
              <a:rPr lang="ru-RU" b="1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29</a:t>
            </a:r>
            <a:r>
              <a:rPr lang="ru-RU" b="1" spc="-1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b="1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дек</a:t>
            </a:r>
            <a:r>
              <a:rPr lang="ru-RU" b="1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аб</a:t>
            </a:r>
            <a:r>
              <a:rPr lang="ru-RU" b="1" spc="1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р</a:t>
            </a:r>
            <a:r>
              <a:rPr lang="ru-RU" b="1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я</a:t>
            </a:r>
            <a:r>
              <a:rPr lang="ru-RU" b="1" spc="-1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b="1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2012</a:t>
            </a:r>
            <a:r>
              <a:rPr lang="ru-RU" b="1" spc="-1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b="1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г.</a:t>
            </a:r>
            <a:r>
              <a:rPr lang="ru-RU" b="1" spc="-1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b="1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№</a:t>
            </a:r>
            <a:r>
              <a:rPr lang="ru-RU" b="1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b="1" spc="1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2</a:t>
            </a:r>
            <a:r>
              <a:rPr lang="ru-RU" b="1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7</a:t>
            </a:r>
            <a:r>
              <a:rPr lang="ru-RU" b="1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3</a:t>
            </a:r>
            <a:r>
              <a:rPr lang="ru-RU" b="1" spc="1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-Ф</a:t>
            </a:r>
            <a:r>
              <a:rPr lang="ru-RU" b="1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З</a:t>
            </a:r>
            <a:r>
              <a:rPr lang="ru-RU" b="1" spc="-2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b="1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«Об</a:t>
            </a:r>
            <a:r>
              <a:rPr lang="ru-RU" b="1" spc="-1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b="1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</a:t>
            </a:r>
            <a:r>
              <a:rPr lang="ru-RU" b="1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б</a:t>
            </a:r>
            <a:r>
              <a:rPr lang="ru-RU" b="1" spc="1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р</a:t>
            </a:r>
            <a:r>
              <a:rPr lang="ru-RU" b="1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</a:t>
            </a:r>
            <a:r>
              <a:rPr lang="ru-RU" b="1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з</a:t>
            </a:r>
            <a:r>
              <a:rPr lang="ru-RU" b="1" spc="1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</a:t>
            </a:r>
            <a:r>
              <a:rPr lang="ru-RU" b="1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в</a:t>
            </a:r>
            <a:r>
              <a:rPr lang="ru-RU" b="1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ании</a:t>
            </a:r>
            <a:r>
              <a:rPr lang="ru-RU" b="1" spc="-3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b="1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в</a:t>
            </a:r>
            <a:r>
              <a:rPr lang="ru-RU" b="1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b="1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Р</a:t>
            </a:r>
            <a:r>
              <a:rPr lang="ru-RU" b="1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</a:t>
            </a:r>
            <a:r>
              <a:rPr lang="ru-RU" b="1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с</a:t>
            </a:r>
            <a:r>
              <a:rPr lang="ru-RU" b="1" spc="1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с</a:t>
            </a:r>
            <a:r>
              <a:rPr lang="ru-RU" b="1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</a:t>
            </a:r>
            <a:r>
              <a:rPr lang="ru-RU" b="1" spc="1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й</a:t>
            </a:r>
            <a:r>
              <a:rPr lang="ru-RU" b="1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ск</a:t>
            </a:r>
            <a:r>
              <a:rPr lang="ru-RU" b="1" spc="1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</a:t>
            </a:r>
            <a:r>
              <a:rPr lang="ru-RU" b="1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й</a:t>
            </a:r>
            <a:r>
              <a:rPr lang="ru-RU" b="1" spc="-6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b="1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Фе</a:t>
            </a:r>
            <a:r>
              <a:rPr lang="ru-RU" b="1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де</a:t>
            </a:r>
            <a:r>
              <a:rPr lang="ru-RU" b="1" spc="1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р</a:t>
            </a:r>
            <a:r>
              <a:rPr lang="ru-RU" b="1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</a:t>
            </a:r>
            <a:r>
              <a:rPr lang="ru-RU" b="1" spc="1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ц</a:t>
            </a:r>
            <a:r>
              <a:rPr lang="ru-RU" b="1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ии»</a:t>
            </a:r>
            <a:endParaRPr lang="ru-RU" dirty="0">
              <a:solidFill>
                <a:schemeClr val="tx2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ts val="1100"/>
              </a:lnSpc>
              <a:spcAft>
                <a:spcPts val="45"/>
              </a:spcAft>
            </a:pPr>
            <a:r>
              <a:rPr lang="ru-RU" dirty="0"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 </a:t>
            </a:r>
            <a:endParaRPr lang="ru-RU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7145">
              <a:lnSpc>
                <a:spcPct val="107000"/>
              </a:lnSpc>
              <a:spcAft>
                <a:spcPts val="0"/>
              </a:spcAft>
            </a:pP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Статья </a:t>
            </a:r>
            <a:r>
              <a:rPr lang="ru-RU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15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:</a:t>
            </a:r>
            <a:r>
              <a:rPr lang="ru-RU" spc="-1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Сете</a:t>
            </a:r>
            <a:r>
              <a:rPr lang="ru-RU" spc="1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в</a:t>
            </a:r>
            <a:r>
              <a:rPr lang="ru-RU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я</a:t>
            </a:r>
            <a:r>
              <a:rPr lang="ru-RU" spc="-4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pc="-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ф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</a:t>
            </a:r>
            <a:r>
              <a:rPr lang="ru-RU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р</a:t>
            </a:r>
            <a:r>
              <a:rPr lang="ru-RU" spc="-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м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 </a:t>
            </a:r>
            <a:r>
              <a:rPr lang="ru-RU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реа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лиз</a:t>
            </a:r>
            <a:r>
              <a:rPr lang="ru-RU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ац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ии</a:t>
            </a:r>
            <a:r>
              <a:rPr lang="ru-RU" spc="-4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</a:t>
            </a:r>
            <a:r>
              <a:rPr lang="ru-RU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б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р</a:t>
            </a:r>
            <a:r>
              <a:rPr lang="ru-RU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з</a:t>
            </a:r>
            <a:r>
              <a:rPr lang="ru-RU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</a:t>
            </a:r>
            <a:r>
              <a:rPr lang="ru-RU" spc="1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в</a:t>
            </a:r>
            <a:r>
              <a:rPr lang="ru-RU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т</a:t>
            </a:r>
            <a:r>
              <a:rPr lang="ru-RU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е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ль</a:t>
            </a:r>
            <a:r>
              <a:rPr lang="ru-RU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ых</a:t>
            </a:r>
            <a:r>
              <a:rPr lang="ru-RU" spc="-6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прогр</a:t>
            </a:r>
            <a:r>
              <a:rPr lang="ru-RU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</a:t>
            </a:r>
            <a:r>
              <a:rPr lang="ru-RU" spc="-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м</a:t>
            </a:r>
            <a:r>
              <a:rPr lang="ru-RU" spc="-1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м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.</a:t>
            </a:r>
            <a:endParaRPr lang="ru-RU" dirty="0">
              <a:solidFill>
                <a:schemeClr val="tx2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ts val="1100"/>
              </a:lnSpc>
              <a:spcAft>
                <a:spcPts val="65"/>
              </a:spcAft>
            </a:pP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 </a:t>
            </a:r>
            <a:endParaRPr lang="ru-RU" dirty="0">
              <a:solidFill>
                <a:schemeClr val="tx2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02895" marR="141605" indent="-285750">
              <a:lnSpc>
                <a:spcPct val="104000"/>
              </a:lnSpc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ru-RU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Се</a:t>
            </a:r>
            <a:r>
              <a:rPr lang="ru-RU" spc="5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т</a:t>
            </a:r>
            <a:r>
              <a:rPr lang="ru-RU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е</a:t>
            </a:r>
            <a:r>
              <a:rPr lang="ru-RU" spc="10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в</a:t>
            </a:r>
            <a:r>
              <a:rPr lang="ru-RU" spc="5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</a:t>
            </a:r>
            <a:r>
              <a:rPr lang="ru-RU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я</a:t>
            </a:r>
            <a:r>
              <a:rPr lang="ru-RU" spc="-40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pc="-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ф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</a:t>
            </a:r>
            <a:r>
              <a:rPr lang="ru-RU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р</a:t>
            </a:r>
            <a:r>
              <a:rPr lang="ru-RU" spc="-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м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 </a:t>
            </a:r>
            <a:r>
              <a:rPr lang="ru-RU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реа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лиза</a:t>
            </a:r>
            <a:r>
              <a:rPr lang="ru-RU" spc="1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ц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ии</a:t>
            </a:r>
            <a:r>
              <a:rPr lang="ru-RU" spc="-4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</a:t>
            </a:r>
            <a:r>
              <a:rPr lang="ru-RU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б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р</a:t>
            </a:r>
            <a:r>
              <a:rPr lang="ru-RU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з</a:t>
            </a:r>
            <a:r>
              <a:rPr lang="ru-RU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</a:t>
            </a:r>
            <a:r>
              <a:rPr lang="ru-RU" spc="1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в</a:t>
            </a:r>
            <a:r>
              <a:rPr lang="ru-RU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т</a:t>
            </a:r>
            <a:r>
              <a:rPr lang="ru-RU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е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ль</a:t>
            </a:r>
            <a:r>
              <a:rPr lang="ru-RU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ых</a:t>
            </a:r>
            <a:r>
              <a:rPr lang="ru-RU" spc="-6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прогр</a:t>
            </a:r>
            <a:r>
              <a:rPr lang="ru-RU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</a:t>
            </a:r>
            <a:r>
              <a:rPr lang="ru-RU" spc="-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м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м</a:t>
            </a:r>
            <a:r>
              <a:rPr lang="ru-RU" spc="-3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</a:t>
            </a:r>
            <a:r>
              <a:rPr lang="ru-RU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б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еспечи</a:t>
            </a:r>
            <a:r>
              <a:rPr lang="ru-RU" spc="2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в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</a:t>
            </a:r>
            <a:r>
              <a:rPr lang="ru-RU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е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т</a:t>
            </a:r>
            <a:r>
              <a:rPr lang="ru-RU" spc="-3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в</a:t>
            </a:r>
            <a:r>
              <a:rPr lang="ru-RU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змо</a:t>
            </a:r>
            <a:r>
              <a:rPr lang="ru-RU" spc="-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ж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</a:t>
            </a:r>
            <a:r>
              <a:rPr lang="ru-RU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сть</a:t>
            </a:r>
            <a:r>
              <a:rPr lang="ru-RU" spc="-3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ос</a:t>
            </a:r>
            <a:r>
              <a:rPr lang="ru-RU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вое</a:t>
            </a:r>
            <a:r>
              <a:rPr lang="ru-RU" spc="1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ия</a:t>
            </a:r>
            <a:r>
              <a:rPr lang="ru-RU" spc="-1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</a:t>
            </a:r>
            <a:r>
              <a:rPr lang="ru-RU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б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уча</a:t>
            </a:r>
            <a:r>
              <a:rPr lang="ru-RU" spc="1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ю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щи</a:t>
            </a:r>
            <a:r>
              <a:rPr lang="ru-RU" spc="-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м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ся о</a:t>
            </a:r>
            <a:r>
              <a:rPr lang="ru-RU" spc="1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б</a:t>
            </a:r>
            <a:r>
              <a:rPr lang="ru-RU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р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аз</a:t>
            </a:r>
            <a:r>
              <a:rPr lang="ru-RU" spc="1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</a:t>
            </a:r>
            <a:r>
              <a:rPr lang="ru-RU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ва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т</a:t>
            </a:r>
            <a:r>
              <a:rPr lang="ru-RU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е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ль</a:t>
            </a:r>
            <a:r>
              <a:rPr lang="ru-RU" spc="-1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ой</a:t>
            </a:r>
            <a:r>
              <a:rPr lang="ru-RU" spc="-6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пр</a:t>
            </a:r>
            <a:r>
              <a:rPr lang="ru-RU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гра</a:t>
            </a:r>
            <a:r>
              <a:rPr lang="ru-RU" spc="-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мм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ы и</a:t>
            </a:r>
            <a:r>
              <a:rPr lang="ru-RU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(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или)</a:t>
            </a:r>
            <a:r>
              <a:rPr lang="ru-RU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о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тдель</a:t>
            </a:r>
            <a:r>
              <a:rPr lang="ru-RU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ых</a:t>
            </a:r>
            <a:r>
              <a:rPr lang="ru-RU" spc="-1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уче</a:t>
            </a:r>
            <a:r>
              <a:rPr lang="ru-RU" spc="1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б</a:t>
            </a:r>
            <a:r>
              <a:rPr lang="ru-RU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ых</a:t>
            </a:r>
            <a:r>
              <a:rPr lang="ru-RU" spc="-2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пр</a:t>
            </a:r>
            <a:r>
              <a:rPr lang="ru-RU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е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д</a:t>
            </a:r>
            <a:r>
              <a:rPr lang="ru-RU" spc="-1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м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ет</a:t>
            </a:r>
            <a:r>
              <a:rPr lang="ru-RU" spc="1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ов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,</a:t>
            </a:r>
            <a:r>
              <a:rPr lang="ru-RU" spc="-4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ку</a:t>
            </a:r>
            <a:r>
              <a:rPr lang="ru-RU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р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с</a:t>
            </a:r>
            <a:r>
              <a:rPr lang="ru-RU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ов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,</a:t>
            </a:r>
            <a:r>
              <a:rPr lang="ru-RU" spc="-1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дисциплин</a:t>
            </a:r>
            <a:r>
              <a:rPr lang="ru-RU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pc="1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(</a:t>
            </a:r>
            <a:r>
              <a:rPr lang="ru-RU" spc="-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м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одулей</a:t>
            </a:r>
            <a:r>
              <a:rPr lang="ru-RU" spc="1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)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,</a:t>
            </a:r>
            <a:r>
              <a:rPr lang="ru-RU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пр</a:t>
            </a:r>
            <a:r>
              <a:rPr lang="ru-RU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к</a:t>
            </a:r>
            <a:r>
              <a:rPr lang="ru-RU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т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</a:t>
            </a:r>
            <a:r>
              <a:rPr lang="ru-RU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к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и, и</a:t>
            </a:r>
            <a:r>
              <a:rPr lang="ru-RU" spc="1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ых к</a:t>
            </a:r>
            <a:r>
              <a:rPr lang="ru-RU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мпо</a:t>
            </a:r>
            <a:r>
              <a:rPr lang="ru-RU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е</a:t>
            </a:r>
            <a:r>
              <a:rPr lang="ru-RU" spc="1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т</a:t>
            </a:r>
            <a:r>
              <a:rPr lang="ru-RU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</a:t>
            </a:r>
            <a:r>
              <a:rPr lang="ru-RU" spc="1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в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,</a:t>
            </a:r>
            <a:r>
              <a:rPr lang="ru-RU" spc="-6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предусмотре</a:t>
            </a:r>
            <a:r>
              <a:rPr lang="ru-RU" spc="1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нн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ых</a:t>
            </a:r>
            <a:r>
              <a:rPr lang="ru-RU" spc="-4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</a:t>
            </a:r>
            <a:r>
              <a:rPr lang="ru-RU" spc="1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б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р</a:t>
            </a:r>
            <a:r>
              <a:rPr lang="ru-RU" spc="1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з</a:t>
            </a:r>
            <a:r>
              <a:rPr lang="ru-RU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</a:t>
            </a:r>
            <a:r>
              <a:rPr lang="ru-RU" spc="1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в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</a:t>
            </a:r>
            <a:r>
              <a:rPr lang="ru-RU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т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ель</a:t>
            </a:r>
            <a:r>
              <a:rPr lang="ru-RU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</a:t>
            </a:r>
            <a:r>
              <a:rPr lang="ru-RU" spc="-1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ы</a:t>
            </a:r>
            <a:r>
              <a:rPr lang="ru-RU" spc="-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м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</a:t>
            </a:r>
            <a:r>
              <a:rPr lang="ru-RU" spc="-4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pc="-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п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р</a:t>
            </a:r>
            <a:r>
              <a:rPr lang="ru-RU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гр</a:t>
            </a:r>
            <a:r>
              <a:rPr lang="ru-RU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</a:t>
            </a:r>
            <a:r>
              <a:rPr lang="ru-RU" spc="-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м</a:t>
            </a:r>
            <a:r>
              <a:rPr lang="ru-RU" spc="-1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м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ами </a:t>
            </a:r>
            <a:r>
              <a:rPr lang="ru-RU" spc="1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(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в</a:t>
            </a:r>
            <a:r>
              <a:rPr lang="ru-RU" spc="-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том</a:t>
            </a:r>
            <a:r>
              <a:rPr lang="ru-RU" spc="-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числе р</a:t>
            </a:r>
            <a:r>
              <a:rPr lang="ru-RU" spc="1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злич</a:t>
            </a:r>
            <a:r>
              <a:rPr lang="ru-RU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ных</a:t>
            </a:r>
            <a:r>
              <a:rPr lang="ru-RU" spc="-2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в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ида, у</a:t>
            </a:r>
            <a:r>
              <a:rPr lang="ru-RU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р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</a:t>
            </a:r>
            <a:r>
              <a:rPr lang="ru-RU" spc="1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в</a:t>
            </a:r>
            <a:r>
              <a:rPr lang="ru-RU" spc="1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я и </a:t>
            </a:r>
            <a:r>
              <a:rPr lang="ru-RU" spc="1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(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или)</a:t>
            </a:r>
            <a:r>
              <a:rPr lang="ru-RU" spc="1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н</a:t>
            </a:r>
            <a:r>
              <a:rPr lang="ru-RU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пр</a:t>
            </a:r>
            <a:r>
              <a:rPr lang="ru-RU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</a:t>
            </a:r>
            <a:r>
              <a:rPr lang="ru-RU" spc="1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в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ле</a:t>
            </a:r>
            <a:r>
              <a:rPr lang="ru-RU" spc="1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</a:t>
            </a:r>
            <a:r>
              <a:rPr lang="ru-RU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но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ст</a:t>
            </a:r>
            <a:r>
              <a:rPr lang="ru-RU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</a:t>
            </a:r>
            <a:r>
              <a:rPr lang="ru-RU" spc="-1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)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,</a:t>
            </a:r>
            <a:r>
              <a:rPr lang="ru-RU" spc="-6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с</a:t>
            </a:r>
            <a:r>
              <a:rPr lang="ru-RU" spc="2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использ</a:t>
            </a:r>
            <a:r>
              <a:rPr lang="ru-RU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</a:t>
            </a:r>
            <a:r>
              <a:rPr lang="ru-RU" spc="1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в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</a:t>
            </a:r>
            <a:r>
              <a:rPr lang="ru-RU" spc="1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</a:t>
            </a:r>
            <a:r>
              <a:rPr lang="ru-RU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е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м</a:t>
            </a:r>
            <a:r>
              <a:rPr lang="ru-RU" spc="-5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ресу</a:t>
            </a:r>
            <a:r>
              <a:rPr lang="ru-RU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р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с</a:t>
            </a:r>
            <a:r>
              <a:rPr lang="ru-RU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в</a:t>
            </a:r>
            <a:r>
              <a:rPr lang="ru-RU" spc="-3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</a:t>
            </a:r>
            <a:r>
              <a:rPr lang="ru-RU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е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ск</a:t>
            </a:r>
            <a:r>
              <a:rPr lang="ru-RU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льких</a:t>
            </a:r>
            <a:r>
              <a:rPr lang="ru-RU" spc="-1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рга</a:t>
            </a:r>
            <a:r>
              <a:rPr lang="ru-RU" spc="1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из</a:t>
            </a:r>
            <a:r>
              <a:rPr lang="ru-RU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</a:t>
            </a:r>
            <a:r>
              <a:rPr lang="ru-RU" spc="1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ц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ий,</a:t>
            </a:r>
            <a:r>
              <a:rPr lang="ru-RU" spc="-4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осущест</a:t>
            </a:r>
            <a:r>
              <a:rPr lang="ru-RU" spc="1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в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ля</a:t>
            </a:r>
            <a:r>
              <a:rPr lang="ru-RU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ю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щих о</a:t>
            </a:r>
            <a:r>
              <a:rPr lang="ru-RU" spc="1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б</a:t>
            </a:r>
            <a:r>
              <a:rPr lang="ru-RU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р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аз</a:t>
            </a:r>
            <a:r>
              <a:rPr lang="ru-RU" spc="1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</a:t>
            </a:r>
            <a:r>
              <a:rPr lang="ru-RU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ва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т</a:t>
            </a:r>
            <a:r>
              <a:rPr lang="ru-RU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е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ль</a:t>
            </a:r>
            <a:r>
              <a:rPr lang="ru-RU" spc="-1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ую</a:t>
            </a:r>
            <a:r>
              <a:rPr lang="ru-RU" spc="-6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деятель</a:t>
            </a:r>
            <a:r>
              <a:rPr lang="ru-RU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но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сть,</a:t>
            </a:r>
            <a:r>
              <a:rPr lang="ru-RU" spc="-1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в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кл</a:t>
            </a:r>
            <a:r>
              <a:rPr lang="ru-RU" spc="1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ю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чая</a:t>
            </a:r>
            <a:r>
              <a:rPr lang="ru-RU" spc="-1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</a:t>
            </a:r>
            <a:r>
              <a:rPr lang="ru-RU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но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ст</a:t>
            </a:r>
            <a:r>
              <a:rPr lang="ru-RU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ран</a:t>
            </a:r>
            <a:r>
              <a:rPr lang="ru-RU" spc="1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ы</a:t>
            </a:r>
            <a:r>
              <a:rPr lang="ru-RU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е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,</a:t>
            </a:r>
            <a:r>
              <a:rPr lang="ru-RU" spc="-6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 </a:t>
            </a:r>
            <a:r>
              <a:rPr lang="ru-RU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та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к</a:t>
            </a:r>
            <a:r>
              <a:rPr lang="ru-RU" spc="-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ж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е</a:t>
            </a:r>
            <a:r>
              <a:rPr lang="ru-RU" spc="-1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при </a:t>
            </a:r>
            <a:r>
              <a:rPr lang="ru-RU" spc="1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</a:t>
            </a:r>
            <a:r>
              <a:rPr lang="ru-RU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еоб</a:t>
            </a:r>
            <a:r>
              <a:rPr lang="ru-RU" spc="-1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х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оди</a:t>
            </a:r>
            <a:r>
              <a:rPr lang="ru-RU" spc="-1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м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ости</a:t>
            </a:r>
            <a:r>
              <a:rPr lang="ru-RU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с</a:t>
            </a:r>
            <a:r>
              <a:rPr lang="ru-RU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использ</a:t>
            </a:r>
            <a:r>
              <a:rPr lang="ru-RU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</a:t>
            </a:r>
            <a:r>
              <a:rPr lang="ru-RU" spc="1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в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</a:t>
            </a:r>
            <a:r>
              <a:rPr lang="ru-RU" spc="1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</a:t>
            </a:r>
            <a:r>
              <a:rPr lang="ru-RU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е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м р</a:t>
            </a:r>
            <a:r>
              <a:rPr lang="ru-RU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е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сурсов</a:t>
            </a:r>
            <a:r>
              <a:rPr lang="ru-RU" spc="-3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</a:t>
            </a:r>
            <a:r>
              <a:rPr lang="ru-RU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ых</a:t>
            </a:r>
            <a:r>
              <a:rPr lang="ru-RU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</a:t>
            </a:r>
            <a:r>
              <a:rPr lang="ru-RU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р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га</a:t>
            </a:r>
            <a:r>
              <a:rPr lang="ru-RU" spc="1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иза</a:t>
            </a:r>
            <a:r>
              <a:rPr lang="ru-RU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ц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ий.</a:t>
            </a:r>
            <a:endParaRPr lang="ru-RU" dirty="0">
              <a:solidFill>
                <a:schemeClr val="tx2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ts val="1100"/>
              </a:lnSpc>
              <a:spcAft>
                <a:spcPts val="5"/>
              </a:spcAft>
            </a:pP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 </a:t>
            </a:r>
            <a:endParaRPr lang="ru-RU" dirty="0">
              <a:solidFill>
                <a:schemeClr val="tx2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02895" indent="-285750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ru-RU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Реализ</a:t>
            </a:r>
            <a:r>
              <a:rPr lang="ru-RU" spc="5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ац</a:t>
            </a:r>
            <a:r>
              <a:rPr lang="ru-RU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ия</a:t>
            </a:r>
            <a:r>
              <a:rPr lang="ru-RU" spc="-20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</a:t>
            </a:r>
            <a:r>
              <a:rPr lang="ru-RU" spc="1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б</a:t>
            </a:r>
            <a:r>
              <a:rPr lang="ru-RU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р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аз</a:t>
            </a:r>
            <a:r>
              <a:rPr lang="ru-RU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</a:t>
            </a:r>
            <a:r>
              <a:rPr lang="ru-RU" spc="1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в</a:t>
            </a:r>
            <a:r>
              <a:rPr lang="ru-RU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т</a:t>
            </a:r>
            <a:r>
              <a:rPr lang="ru-RU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е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ль</a:t>
            </a:r>
            <a:r>
              <a:rPr lang="ru-RU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ых</a:t>
            </a:r>
            <a:r>
              <a:rPr lang="ru-RU" spc="-6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прогр</a:t>
            </a:r>
            <a:r>
              <a:rPr lang="ru-RU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</a:t>
            </a:r>
            <a:r>
              <a:rPr lang="ru-RU" spc="-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м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м</a:t>
            </a:r>
            <a:r>
              <a:rPr lang="ru-RU" spc="-3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с исп</a:t>
            </a:r>
            <a:r>
              <a:rPr lang="ru-RU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льз</a:t>
            </a:r>
            <a:r>
              <a:rPr lang="ru-RU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</a:t>
            </a:r>
            <a:r>
              <a:rPr lang="ru-RU" spc="1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в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</a:t>
            </a:r>
            <a:r>
              <a:rPr lang="ru-RU" spc="1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</a:t>
            </a:r>
            <a:r>
              <a:rPr lang="ru-RU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е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м</a:t>
            </a:r>
            <a:r>
              <a:rPr lang="ru-RU" spc="-2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сет</a:t>
            </a:r>
            <a:r>
              <a:rPr lang="ru-RU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е</a:t>
            </a:r>
            <a:r>
              <a:rPr lang="ru-RU" spc="1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в</a:t>
            </a:r>
            <a:r>
              <a:rPr lang="ru-RU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й</a:t>
            </a:r>
            <a:r>
              <a:rPr lang="ru-RU" spc="-3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pc="-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ф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</a:t>
            </a:r>
            <a:r>
              <a:rPr lang="ru-RU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р</a:t>
            </a:r>
            <a:r>
              <a:rPr lang="ru-RU" spc="-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м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ы </a:t>
            </a:r>
            <a:r>
              <a:rPr lang="ru-RU" spc="-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м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</a:t>
            </a:r>
            <a:r>
              <a:rPr lang="ru-RU" spc="-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ж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ет</a:t>
            </a:r>
            <a:r>
              <a:rPr lang="ru-RU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осущ</a:t>
            </a:r>
            <a:r>
              <a:rPr lang="ru-RU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е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ст</a:t>
            </a:r>
            <a:r>
              <a:rPr lang="ru-RU" spc="1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в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ляться:</a:t>
            </a:r>
            <a:endParaRPr lang="ru-RU" dirty="0">
              <a:solidFill>
                <a:schemeClr val="tx2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ts val="1100"/>
              </a:lnSpc>
              <a:spcAft>
                <a:spcPts val="65"/>
              </a:spcAft>
            </a:pP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 </a:t>
            </a:r>
            <a:endParaRPr lang="ru-RU" dirty="0">
              <a:solidFill>
                <a:schemeClr val="tx2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7145">
              <a:lnSpc>
                <a:spcPct val="107000"/>
              </a:lnSpc>
              <a:spcAft>
                <a:spcPts val="0"/>
              </a:spcAft>
            </a:pP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1)</a:t>
            </a:r>
            <a:r>
              <a:rPr lang="ru-RU" spc="-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с использ</a:t>
            </a:r>
            <a:r>
              <a:rPr lang="ru-RU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</a:t>
            </a:r>
            <a:r>
              <a:rPr lang="ru-RU" spc="1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в</a:t>
            </a:r>
            <a:r>
              <a:rPr lang="ru-RU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ани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ем</a:t>
            </a:r>
            <a:r>
              <a:rPr lang="ru-RU" spc="-2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ресу</a:t>
            </a:r>
            <a:r>
              <a:rPr lang="ru-RU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р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с</a:t>
            </a:r>
            <a:r>
              <a:rPr lang="ru-RU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в</a:t>
            </a:r>
            <a:r>
              <a:rPr lang="ru-RU" spc="-3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</a:t>
            </a:r>
            <a:r>
              <a:rPr lang="ru-RU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е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ск</a:t>
            </a:r>
            <a:r>
              <a:rPr lang="ru-RU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льких</a:t>
            </a:r>
            <a:r>
              <a:rPr lang="ru-RU" spc="-1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рга</a:t>
            </a:r>
            <a:r>
              <a:rPr lang="ru-RU" spc="1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из</a:t>
            </a:r>
            <a:r>
              <a:rPr lang="ru-RU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</a:t>
            </a:r>
            <a:r>
              <a:rPr lang="ru-RU" spc="1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ц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ий,</a:t>
            </a:r>
            <a:r>
              <a:rPr lang="ru-RU" spc="-4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осущест</a:t>
            </a:r>
            <a:r>
              <a:rPr lang="ru-RU" spc="1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в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ля</a:t>
            </a:r>
            <a:r>
              <a:rPr lang="ru-RU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ю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щих</a:t>
            </a:r>
            <a:r>
              <a:rPr lang="ru-RU" spc="-2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pc="5" dirty="0" err="1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обра</a:t>
            </a:r>
            <a:r>
              <a:rPr lang="ru-RU" dirty="0" err="1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з</a:t>
            </a:r>
            <a:r>
              <a:rPr lang="ru-RU" spc="5" dirty="0" err="1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</a:t>
            </a:r>
            <a:r>
              <a:rPr lang="ru-RU" spc="10" dirty="0" err="1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в</a:t>
            </a:r>
            <a:r>
              <a:rPr lang="ru-RU" spc="5" dirty="0" err="1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</a:t>
            </a:r>
            <a:r>
              <a:rPr lang="ru-RU" dirty="0" err="1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т</a:t>
            </a:r>
            <a:r>
              <a:rPr lang="ru-RU" spc="5" dirty="0" err="1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е</a:t>
            </a:r>
            <a:r>
              <a:rPr lang="ru-RU" dirty="0" err="1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ль</a:t>
            </a:r>
            <a:r>
              <a:rPr lang="ru-RU" spc="5" dirty="0" err="1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</a:t>
            </a:r>
            <a:r>
              <a:rPr lang="ru-RU" dirty="0" err="1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у</a:t>
            </a:r>
            <a:r>
              <a:rPr lang="ru-RU" spc="250" dirty="0" err="1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ю</a:t>
            </a:r>
            <a:r>
              <a:rPr lang="ru-RU" dirty="0" err="1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деят</a:t>
            </a:r>
            <a:r>
              <a:rPr lang="ru-RU" spc="5" dirty="0" err="1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е</a:t>
            </a:r>
            <a:r>
              <a:rPr lang="ru-RU" dirty="0" err="1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ль</a:t>
            </a:r>
            <a:r>
              <a:rPr lang="ru-RU" spc="5" dirty="0" err="1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но</a:t>
            </a:r>
            <a:r>
              <a:rPr lang="ru-RU" dirty="0" err="1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сть</a:t>
            </a:r>
            <a:endParaRPr lang="ru-RU" dirty="0">
              <a:solidFill>
                <a:schemeClr val="tx2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ts val="1100"/>
              </a:lnSpc>
              <a:spcAft>
                <a:spcPts val="65"/>
              </a:spcAft>
            </a:pP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 </a:t>
            </a:r>
            <a:endParaRPr lang="ru-RU" dirty="0">
              <a:solidFill>
                <a:schemeClr val="tx2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7145" marR="194310">
              <a:lnSpc>
                <a:spcPct val="104000"/>
              </a:lnSpc>
              <a:spcAft>
                <a:spcPts val="0"/>
              </a:spcAft>
            </a:pP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2)</a:t>
            </a:r>
            <a:r>
              <a:rPr lang="ru-RU" spc="-1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с использ</a:t>
            </a:r>
            <a:r>
              <a:rPr lang="ru-RU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</a:t>
            </a:r>
            <a:r>
              <a:rPr lang="ru-RU" spc="1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в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</a:t>
            </a:r>
            <a:r>
              <a:rPr lang="ru-RU" spc="1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ием</a:t>
            </a:r>
            <a:r>
              <a:rPr lang="ru-RU" spc="-2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р</a:t>
            </a:r>
            <a:r>
              <a:rPr lang="ru-RU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е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сурсов</a:t>
            </a:r>
            <a:r>
              <a:rPr lang="ru-RU" spc="-2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</a:t>
            </a:r>
            <a:r>
              <a:rPr lang="ru-RU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ых о</a:t>
            </a:r>
            <a:r>
              <a:rPr lang="ru-RU" spc="1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р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га</a:t>
            </a:r>
            <a:r>
              <a:rPr lang="ru-RU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из</a:t>
            </a:r>
            <a:r>
              <a:rPr lang="ru-RU" spc="1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ац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ий</a:t>
            </a:r>
            <a:r>
              <a:rPr lang="ru-RU" spc="-4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(</a:t>
            </a:r>
            <a:r>
              <a:rPr lang="ru-RU" spc="1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априме</a:t>
            </a:r>
            <a:r>
              <a:rPr lang="ru-RU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р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,</a:t>
            </a:r>
            <a:r>
              <a:rPr lang="ru-RU" spc="-4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ауч</a:t>
            </a:r>
            <a:r>
              <a:rPr lang="ru-RU" spc="1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</a:t>
            </a:r>
            <a:r>
              <a:rPr lang="ru-RU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ые</a:t>
            </a:r>
            <a:r>
              <a:rPr lang="ru-RU" spc="-1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</a:t>
            </a:r>
            <a:r>
              <a:rPr lang="ru-RU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р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га</a:t>
            </a:r>
            <a:r>
              <a:rPr lang="ru-RU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из</a:t>
            </a:r>
            <a:r>
              <a:rPr lang="ru-RU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</a:t>
            </a:r>
            <a:r>
              <a:rPr lang="ru-RU" spc="1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ц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ии,</a:t>
            </a:r>
            <a:r>
              <a:rPr lang="ru-RU" spc="-4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pc="-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м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едици</a:t>
            </a:r>
            <a:r>
              <a:rPr lang="ru-RU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ские</a:t>
            </a:r>
            <a:r>
              <a:rPr lang="ru-RU" spc="-1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</a:t>
            </a:r>
            <a:r>
              <a:rPr lang="ru-RU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р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га</a:t>
            </a:r>
            <a:r>
              <a:rPr lang="ru-RU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из</a:t>
            </a:r>
            <a:r>
              <a:rPr lang="ru-RU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</a:t>
            </a:r>
            <a:r>
              <a:rPr lang="ru-RU" spc="1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ц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ии, о</a:t>
            </a:r>
            <a:r>
              <a:rPr lang="ru-RU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р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га</a:t>
            </a:r>
            <a:r>
              <a:rPr lang="ru-RU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из</a:t>
            </a:r>
            <a:r>
              <a:rPr lang="ru-RU" spc="1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</a:t>
            </a:r>
            <a:r>
              <a:rPr lang="ru-RU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ц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ии</a:t>
            </a:r>
            <a:r>
              <a:rPr lang="ru-RU" spc="-3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культуры,</a:t>
            </a:r>
            <a:r>
              <a:rPr lang="ru-RU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физ</a:t>
            </a:r>
            <a:r>
              <a:rPr lang="ru-RU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к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ульту</a:t>
            </a:r>
            <a:r>
              <a:rPr lang="ru-RU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р</a:t>
            </a:r>
            <a:r>
              <a:rPr lang="ru-RU" spc="1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</a:t>
            </a:r>
            <a:r>
              <a:rPr lang="ru-RU" spc="2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</a:t>
            </a:r>
            <a:r>
              <a:rPr lang="ru-RU" spc="1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-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спо</a:t>
            </a:r>
            <a:r>
              <a:rPr lang="ru-RU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р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т</a:t>
            </a:r>
            <a:r>
              <a:rPr lang="ru-RU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</a:t>
            </a:r>
            <a:r>
              <a:rPr lang="ru-RU" spc="1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в</a:t>
            </a:r>
            <a:r>
              <a:rPr lang="ru-RU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ые</a:t>
            </a:r>
            <a:r>
              <a:rPr lang="ru-RU" spc="-6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 и</a:t>
            </a:r>
            <a:r>
              <a:rPr lang="ru-RU" spc="1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ые</a:t>
            </a:r>
            <a:r>
              <a:rPr lang="ru-RU" spc="-1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</a:t>
            </a:r>
            <a:r>
              <a:rPr lang="ru-RU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р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га</a:t>
            </a:r>
            <a:r>
              <a:rPr lang="ru-RU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</a:t>
            </a:r>
            <a:r>
              <a:rPr lang="ru-RU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з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</a:t>
            </a:r>
            <a:r>
              <a:rPr lang="ru-RU" spc="1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ц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ии</a:t>
            </a:r>
            <a:r>
              <a:rPr lang="ru-RU" spc="-4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</a:t>
            </a:r>
            <a:r>
              <a:rPr lang="ru-RU" spc="2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др.</a:t>
            </a:r>
            <a:r>
              <a:rPr lang="ru-RU" spc="1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)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.</a:t>
            </a:r>
            <a:endParaRPr lang="ru-RU" dirty="0">
              <a:solidFill>
                <a:schemeClr val="tx2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ts val="1100"/>
              </a:lnSpc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 </a:t>
            </a:r>
            <a:endParaRPr lang="ru-RU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7145" marR="246380">
              <a:lnSpc>
                <a:spcPct val="104000"/>
              </a:lnSpc>
              <a:spcAft>
                <a:spcPts val="0"/>
              </a:spcAft>
            </a:pPr>
            <a:r>
              <a:rPr lang="ru-RU" b="1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П</a:t>
            </a:r>
            <a:r>
              <a:rPr lang="ru-RU" b="1" spc="1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р</a:t>
            </a:r>
            <a:r>
              <a:rPr lang="ru-RU" b="1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</a:t>
            </a:r>
            <a:r>
              <a:rPr lang="ru-RU" b="1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к</a:t>
            </a:r>
            <a:r>
              <a:rPr lang="ru-RU" b="1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</a:t>
            </a:r>
            <a:r>
              <a:rPr lang="ru-RU" b="1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з</a:t>
            </a:r>
            <a:r>
              <a:rPr lang="ru-RU" b="1" spc="-1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М</a:t>
            </a:r>
            <a:r>
              <a:rPr lang="ru-RU" b="1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инис</a:t>
            </a:r>
            <a:r>
              <a:rPr lang="ru-RU" b="1" spc="-2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т</a:t>
            </a:r>
            <a:r>
              <a:rPr lang="ru-RU" b="1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е</a:t>
            </a:r>
            <a:r>
              <a:rPr lang="ru-RU" b="1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р</a:t>
            </a:r>
            <a:r>
              <a:rPr lang="ru-RU" b="1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с</a:t>
            </a:r>
            <a:r>
              <a:rPr lang="ru-RU" b="1" spc="-2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т</a:t>
            </a:r>
            <a:r>
              <a:rPr lang="ru-RU" b="1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ва</a:t>
            </a:r>
            <a:r>
              <a:rPr lang="ru-RU" b="1" spc="3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b="1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на</a:t>
            </a:r>
            <a:r>
              <a:rPr lang="ru-RU" b="1" spc="-1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у</a:t>
            </a:r>
            <a:r>
              <a:rPr lang="ru-RU" b="1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ки</a:t>
            </a:r>
            <a:r>
              <a:rPr lang="ru-RU" b="1" spc="2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b="1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</a:t>
            </a:r>
            <a:r>
              <a:rPr lang="ru-RU" b="1" spc="-1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b="1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в</a:t>
            </a:r>
            <a:r>
              <a:rPr lang="ru-RU" b="1" spc="1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ы</a:t>
            </a:r>
            <a:r>
              <a:rPr lang="ru-RU" b="1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с</a:t>
            </a:r>
            <a:r>
              <a:rPr lang="ru-RU" b="1" spc="-5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ш</a:t>
            </a:r>
            <a:r>
              <a:rPr lang="ru-RU" b="1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его</a:t>
            </a:r>
            <a:r>
              <a:rPr lang="ru-RU" b="1" spc="4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b="1" spc="1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</a:t>
            </a:r>
            <a:r>
              <a:rPr lang="ru-RU" b="1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б</a:t>
            </a:r>
            <a:r>
              <a:rPr lang="ru-RU" b="1" spc="1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р</a:t>
            </a:r>
            <a:r>
              <a:rPr lang="ru-RU" b="1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аз</a:t>
            </a:r>
            <a:r>
              <a:rPr lang="ru-RU" b="1" spc="1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</a:t>
            </a:r>
            <a:r>
              <a:rPr lang="ru-RU" b="1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ва</a:t>
            </a:r>
            <a:r>
              <a:rPr lang="ru-RU" b="1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ния</a:t>
            </a:r>
            <a:r>
              <a:rPr lang="ru-RU" b="1" spc="-4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b="1" spc="-1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Р</a:t>
            </a:r>
            <a:r>
              <a:rPr lang="ru-RU" b="1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Ф</a:t>
            </a:r>
            <a:r>
              <a:rPr lang="ru-RU" b="1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b="1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</a:t>
            </a:r>
            <a:r>
              <a:rPr lang="ru-RU" b="1" spc="1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b="1" spc="-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М</a:t>
            </a:r>
            <a:r>
              <a:rPr lang="ru-RU" b="1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инис</a:t>
            </a:r>
            <a:r>
              <a:rPr lang="ru-RU" b="1" spc="-3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т</a:t>
            </a:r>
            <a:r>
              <a:rPr lang="ru-RU" b="1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е</a:t>
            </a:r>
            <a:r>
              <a:rPr lang="ru-RU" b="1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рс</a:t>
            </a:r>
            <a:r>
              <a:rPr lang="ru-RU" b="1" spc="-2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т</a:t>
            </a:r>
            <a:r>
              <a:rPr lang="ru-RU" b="1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ва</a:t>
            </a:r>
            <a:r>
              <a:rPr lang="ru-RU" b="1" spc="3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b="1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п</a:t>
            </a:r>
            <a:r>
              <a:rPr lang="ru-RU" b="1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р</a:t>
            </a:r>
            <a:r>
              <a:rPr lang="ru-RU" b="1" spc="1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</a:t>
            </a:r>
            <a:r>
              <a:rPr lang="ru-RU" b="1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с</a:t>
            </a:r>
            <a:r>
              <a:rPr lang="ru-RU" b="1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в</a:t>
            </a:r>
            <a:r>
              <a:rPr lang="ru-RU" b="1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е</a:t>
            </a:r>
            <a:r>
              <a:rPr lang="ru-RU" b="1" spc="-4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щ</a:t>
            </a:r>
            <a:r>
              <a:rPr lang="ru-RU" b="1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ения</a:t>
            </a:r>
            <a:r>
              <a:rPr lang="ru-RU" b="1" spc="2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b="1" spc="-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Р</a:t>
            </a:r>
            <a:r>
              <a:rPr lang="ru-RU" b="1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Ф</a:t>
            </a:r>
            <a:r>
              <a:rPr lang="ru-RU" b="1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b="1" spc="1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</a:t>
            </a:r>
            <a:r>
              <a:rPr lang="ru-RU" b="1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т</a:t>
            </a:r>
            <a:r>
              <a:rPr lang="ru-RU" b="1" spc="7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b="1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5</a:t>
            </a:r>
            <a:r>
              <a:rPr lang="ru-RU" b="1" spc="1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b="1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</a:t>
            </a:r>
            <a:r>
              <a:rPr lang="ru-RU" b="1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в</a:t>
            </a:r>
            <a:r>
              <a:rPr lang="ru-RU" b="1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г</a:t>
            </a:r>
            <a:r>
              <a:rPr lang="ru-RU" b="1" spc="-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у</a:t>
            </a:r>
            <a:r>
              <a:rPr lang="ru-RU" b="1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с</a:t>
            </a:r>
            <a:r>
              <a:rPr lang="ru-RU" b="1" spc="-3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т</a:t>
            </a:r>
            <a:r>
              <a:rPr lang="ru-RU" b="1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 2</a:t>
            </a:r>
            <a:r>
              <a:rPr lang="ru-RU" b="1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02</a:t>
            </a:r>
            <a:r>
              <a:rPr lang="ru-RU" b="1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0</a:t>
            </a:r>
            <a:r>
              <a:rPr lang="ru-RU" b="1" spc="-3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b="1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г.</a:t>
            </a:r>
            <a:r>
              <a:rPr lang="ru-RU" b="1" spc="1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b="1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№</a:t>
            </a:r>
            <a:r>
              <a:rPr lang="ru-RU" b="1" spc="1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b="1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882/39</a:t>
            </a:r>
            <a:r>
              <a:rPr lang="ru-RU" b="1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1</a:t>
            </a:r>
            <a:r>
              <a:rPr lang="ru-RU" b="1" spc="-3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b="1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«Об</a:t>
            </a:r>
            <a:r>
              <a:rPr lang="ru-RU" b="1" spc="-1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b="1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</a:t>
            </a:r>
            <a:r>
              <a:rPr lang="ru-RU" b="1" spc="1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р</a:t>
            </a:r>
            <a:r>
              <a:rPr lang="ru-RU" b="1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г</a:t>
            </a:r>
            <a:r>
              <a:rPr lang="ru-RU" b="1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</a:t>
            </a:r>
            <a:r>
              <a:rPr lang="ru-RU" b="1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низ</a:t>
            </a:r>
            <a:r>
              <a:rPr lang="ru-RU" b="1" spc="1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</a:t>
            </a:r>
            <a:r>
              <a:rPr lang="ru-RU" b="1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ци</a:t>
            </a:r>
            <a:r>
              <a:rPr lang="ru-RU" b="1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</a:t>
            </a:r>
            <a:r>
              <a:rPr lang="ru-RU" b="1" spc="-3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b="1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</a:t>
            </a:r>
            <a:r>
              <a:rPr lang="ru-RU" b="1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b="1" spc="1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</a:t>
            </a:r>
            <a:r>
              <a:rPr lang="ru-RU" b="1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с</a:t>
            </a:r>
            <a:r>
              <a:rPr lang="ru-RU" b="1" spc="-1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у</a:t>
            </a:r>
            <a:r>
              <a:rPr lang="ru-RU" b="1" spc="-5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щ</a:t>
            </a:r>
            <a:r>
              <a:rPr lang="ru-RU" b="1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ес</a:t>
            </a:r>
            <a:r>
              <a:rPr lang="ru-RU" b="1" spc="-3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т</a:t>
            </a:r>
            <a:r>
              <a:rPr lang="ru-RU" b="1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в</a:t>
            </a:r>
            <a:r>
              <a:rPr lang="ru-RU" b="1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л</a:t>
            </a:r>
            <a:r>
              <a:rPr lang="ru-RU" b="1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ении</a:t>
            </a:r>
            <a:r>
              <a:rPr lang="ru-RU" b="1" spc="5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b="1" spc="1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</a:t>
            </a:r>
            <a:r>
              <a:rPr lang="ru-RU" b="1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б</a:t>
            </a:r>
            <a:r>
              <a:rPr lang="ru-RU" b="1" spc="1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р</a:t>
            </a:r>
            <a:r>
              <a:rPr lang="ru-RU" b="1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</a:t>
            </a:r>
            <a:r>
              <a:rPr lang="ru-RU" b="1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з</a:t>
            </a:r>
            <a:r>
              <a:rPr lang="ru-RU" b="1" spc="1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</a:t>
            </a:r>
            <a:r>
              <a:rPr lang="ru-RU" b="1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ва</a:t>
            </a:r>
            <a:r>
              <a:rPr lang="ru-RU" b="1" spc="-2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т</a:t>
            </a:r>
            <a:r>
              <a:rPr lang="ru-RU" b="1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ел</a:t>
            </a:r>
            <a:r>
              <a:rPr lang="ru-RU" b="1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ь</a:t>
            </a:r>
            <a:r>
              <a:rPr lang="ru-RU" b="1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</a:t>
            </a:r>
            <a:r>
              <a:rPr lang="ru-RU" b="1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ой</a:t>
            </a:r>
            <a:r>
              <a:rPr lang="ru-RU" b="1" spc="-3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b="1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д</a:t>
            </a:r>
            <a:r>
              <a:rPr lang="ru-RU" b="1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е</a:t>
            </a:r>
            <a:r>
              <a:rPr lang="ru-RU" b="1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я</a:t>
            </a:r>
            <a:r>
              <a:rPr lang="ru-RU" b="1" spc="-3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т</a:t>
            </a:r>
            <a:r>
              <a:rPr lang="ru-RU" b="1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е</a:t>
            </a:r>
            <a:r>
              <a:rPr lang="ru-RU" b="1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ль</a:t>
            </a:r>
            <a:r>
              <a:rPr lang="ru-RU" b="1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</a:t>
            </a:r>
            <a:r>
              <a:rPr lang="ru-RU" b="1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ос</a:t>
            </a:r>
            <a:r>
              <a:rPr lang="ru-RU" b="1" spc="-3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т</a:t>
            </a:r>
            <a:r>
              <a:rPr lang="ru-RU" b="1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</a:t>
            </a:r>
            <a:r>
              <a:rPr lang="ru-RU" b="1" spc="2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b="1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п</a:t>
            </a:r>
            <a:r>
              <a:rPr lang="ru-RU" b="1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р</a:t>
            </a:r>
            <a:r>
              <a:rPr lang="ru-RU" b="1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</a:t>
            </a:r>
            <a:r>
              <a:rPr lang="ru-RU" b="1" spc="-1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b="1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се</a:t>
            </a:r>
            <a:r>
              <a:rPr lang="ru-RU" b="1" spc="-2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т</a:t>
            </a:r>
            <a:r>
              <a:rPr lang="ru-RU" b="1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ев</a:t>
            </a:r>
            <a:r>
              <a:rPr lang="ru-RU" b="1" spc="1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</a:t>
            </a:r>
            <a:r>
              <a:rPr lang="ru-RU" b="1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й </a:t>
            </a:r>
            <a:r>
              <a:rPr lang="ru-RU" b="1" spc="-1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ф</a:t>
            </a:r>
            <a:r>
              <a:rPr lang="ru-RU" b="1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</a:t>
            </a:r>
            <a:r>
              <a:rPr lang="ru-RU" b="1" spc="1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р</a:t>
            </a:r>
            <a:r>
              <a:rPr lang="ru-RU" b="1" spc="-4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м</a:t>
            </a:r>
            <a:r>
              <a:rPr lang="ru-RU" b="1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е</a:t>
            </a:r>
            <a:r>
              <a:rPr lang="ru-RU" b="1" spc="5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b="1" spc="1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р</a:t>
            </a:r>
            <a:r>
              <a:rPr lang="ru-RU" b="1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е</a:t>
            </a:r>
            <a:r>
              <a:rPr lang="ru-RU" b="1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</a:t>
            </a:r>
            <a:r>
              <a:rPr lang="ru-RU" b="1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ли</a:t>
            </a:r>
            <a:r>
              <a:rPr lang="ru-RU" b="1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з</a:t>
            </a:r>
            <a:r>
              <a:rPr lang="ru-RU" b="1" spc="1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</a:t>
            </a:r>
            <a:r>
              <a:rPr lang="ru-RU" b="1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ци</a:t>
            </a:r>
            <a:r>
              <a:rPr lang="ru-RU" b="1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</a:t>
            </a:r>
            <a:r>
              <a:rPr lang="ru-RU" b="1" spc="-6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b="1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</a:t>
            </a:r>
            <a:r>
              <a:rPr lang="ru-RU" b="1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б</a:t>
            </a:r>
            <a:r>
              <a:rPr lang="ru-RU" b="1" spc="1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р</a:t>
            </a:r>
            <a:r>
              <a:rPr lang="ru-RU" b="1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</a:t>
            </a:r>
            <a:r>
              <a:rPr lang="ru-RU" b="1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з</a:t>
            </a:r>
            <a:r>
              <a:rPr lang="ru-RU" b="1" spc="1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</a:t>
            </a:r>
            <a:r>
              <a:rPr lang="ru-RU" b="1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в</a:t>
            </a:r>
            <a:r>
              <a:rPr lang="ru-RU" b="1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</a:t>
            </a:r>
            <a:r>
              <a:rPr lang="ru-RU" b="1" spc="-2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т</a:t>
            </a:r>
            <a:r>
              <a:rPr lang="ru-RU" b="1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ел</a:t>
            </a:r>
            <a:r>
              <a:rPr lang="ru-RU" b="1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ь</a:t>
            </a:r>
            <a:r>
              <a:rPr lang="ru-RU" b="1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</a:t>
            </a:r>
            <a:r>
              <a:rPr lang="ru-RU" b="1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ых</a:t>
            </a:r>
            <a:r>
              <a:rPr lang="ru-RU" b="1" spc="-4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b="1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прог</a:t>
            </a:r>
            <a:r>
              <a:rPr lang="ru-RU" b="1" spc="1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р</a:t>
            </a:r>
            <a:r>
              <a:rPr lang="ru-RU" b="1" spc="1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</a:t>
            </a:r>
            <a:r>
              <a:rPr lang="ru-RU" b="1" spc="-4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мм</a:t>
            </a:r>
            <a:r>
              <a:rPr lang="ru-RU" b="1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»</a:t>
            </a:r>
            <a:endParaRPr lang="ru-RU" b="1" dirty="0">
              <a:solidFill>
                <a:schemeClr val="tx2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ts val="1200"/>
              </a:lnSpc>
              <a:spcAft>
                <a:spcPts val="205"/>
              </a:spcAft>
            </a:pPr>
            <a:r>
              <a:rPr lang="ru-RU" dirty="0"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 </a:t>
            </a:r>
            <a:endParaRPr lang="ru-RU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Б</a:t>
            </a:r>
            <a:r>
              <a:rPr lang="ru-RU" spc="5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азовая</a:t>
            </a:r>
            <a:r>
              <a:rPr lang="ru-RU" spc="-40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</a:t>
            </a:r>
            <a:r>
              <a:rPr lang="ru-RU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рган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из</a:t>
            </a:r>
            <a:r>
              <a:rPr lang="ru-RU" spc="1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ац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ия</a:t>
            </a:r>
            <a:r>
              <a:rPr lang="ru-RU" spc="-4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</a:t>
            </a:r>
            <a:r>
              <a:rPr lang="ru-RU" spc="3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</a:t>
            </a:r>
            <a:r>
              <a:rPr lang="ru-RU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р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га</a:t>
            </a:r>
            <a:r>
              <a:rPr lang="ru-RU" spc="1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из</a:t>
            </a:r>
            <a:r>
              <a:rPr lang="ru-RU" spc="1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ац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</a:t>
            </a:r>
            <a:r>
              <a:rPr lang="ru-RU" spc="-1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-участ</a:t>
            </a:r>
            <a:r>
              <a:rPr lang="ru-RU" spc="2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ики</a:t>
            </a:r>
            <a:endParaRPr lang="ru-RU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9361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430823" y="1019908"/>
            <a:ext cx="1149154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  <a:ea typeface="Arial" panose="020B0604020202020204" pitchFamily="34" charset="0"/>
              </a:rPr>
              <a:t/>
            </a:r>
            <a:br>
              <a:rPr lang="ru-RU" dirty="0">
                <a:solidFill>
                  <a:srgbClr val="000000"/>
                </a:solidFill>
                <a:latin typeface="Arial" panose="020B0604020202020204" pitchFamily="34" charset="0"/>
                <a:ea typeface="Arial" panose="020B0604020202020204" pitchFamily="34" charset="0"/>
              </a:rPr>
            </a:b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385039" y="392443"/>
            <a:ext cx="564466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3200" b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80292" y="349753"/>
            <a:ext cx="1084091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Реализация образовательных программ в сетевой фо</a:t>
            </a:r>
            <a:r>
              <a:rPr lang="ru-RU" sz="32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рме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685800" y="1019908"/>
            <a:ext cx="10471637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Сетевая </a:t>
            </a:r>
            <a:r>
              <a:rPr lang="ru-RU" sz="20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реализации образовательных </a:t>
            </a:r>
            <a:r>
              <a:rPr lang="ru-RU" sz="20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программ обеспечивает </a:t>
            </a:r>
            <a:r>
              <a:rPr lang="ru-RU" sz="20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возможность освоения обучающимся образовательной программы с использованием ресурсов нескольких организаций, осуществляющих </a:t>
            </a:r>
            <a:r>
              <a:rPr lang="ru-RU" sz="20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образовательную деятельность</a:t>
            </a:r>
            <a:r>
              <a:rPr lang="ru-RU" sz="20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в том числе иностранных, а также при необходимости с использованием ресурсов иных организаций.</a:t>
            </a: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580292" y="2672862"/>
            <a:ext cx="2277208" cy="3235569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Сетевая форма реализации образовательных программ</a:t>
            </a: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500" y="2962364"/>
            <a:ext cx="413238" cy="237765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1900" y="3740005"/>
            <a:ext cx="418838" cy="237765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36724" y="4557217"/>
            <a:ext cx="434014" cy="237765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4700" y="5429143"/>
            <a:ext cx="416038" cy="237765"/>
          </a:xfrm>
          <a:prstGeom prst="rect">
            <a:avLst/>
          </a:prstGeom>
        </p:spPr>
      </p:pic>
      <p:sp>
        <p:nvSpPr>
          <p:cNvPr id="17" name="Прямоугольник 16"/>
          <p:cNvSpPr/>
          <p:nvPr/>
        </p:nvSpPr>
        <p:spPr>
          <a:xfrm>
            <a:off x="3270738" y="2672862"/>
            <a:ext cx="815047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Напр</a:t>
            </a:r>
            <a:r>
              <a:rPr lang="ru-RU" spc="-1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влена</a:t>
            </a:r>
            <a:r>
              <a:rPr lang="ru-RU" spc="81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pc="-1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</a:t>
            </a:r>
            <a:r>
              <a:rPr lang="ru-RU" spc="82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п</a:t>
            </a:r>
            <a:r>
              <a:rPr lang="ru-RU" spc="-1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выше</a:t>
            </a:r>
            <a:r>
              <a:rPr lang="ru-RU" spc="1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</a:t>
            </a:r>
            <a:r>
              <a:rPr lang="ru-RU" spc="-1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е</a:t>
            </a:r>
            <a:r>
              <a:rPr lang="ru-RU" spc="82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pc="-1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к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ач</a:t>
            </a:r>
            <a:r>
              <a:rPr lang="ru-RU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е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ст</a:t>
            </a:r>
            <a:r>
              <a:rPr lang="ru-RU" spc="-1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в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</a:t>
            </a:r>
            <a:r>
              <a:rPr lang="ru-RU" spc="80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</a:t>
            </a:r>
            <a:r>
              <a:rPr lang="ru-RU" spc="1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б</a:t>
            </a:r>
            <a:r>
              <a:rPr lang="ru-RU" spc="-1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р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азова</a:t>
            </a:r>
            <a:r>
              <a:rPr lang="ru-RU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ия;</a:t>
            </a:r>
            <a:r>
              <a:rPr lang="ru-RU" spc="79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pc="1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в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</a:t>
            </a:r>
            <a:r>
              <a:rPr lang="ru-RU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з</a:t>
            </a:r>
            <a:r>
              <a:rPr lang="ru-RU" spc="-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м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</a:t>
            </a:r>
            <a:r>
              <a:rPr lang="ru-RU" spc="-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ж</a:t>
            </a:r>
            <a:r>
              <a:rPr lang="ru-RU" spc="-1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ость </a:t>
            </a:r>
            <a:r>
              <a:rPr lang="ru-RU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к</a:t>
            </a:r>
            <a:r>
              <a:rPr lang="ru-RU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к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у</a:t>
            </a:r>
            <a:r>
              <a:rPr lang="ru-RU" spc="-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м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ули</a:t>
            </a:r>
            <a:r>
              <a:rPr lang="ru-RU" spc="1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р</a:t>
            </a:r>
            <a:r>
              <a:rPr lang="ru-RU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</a:t>
            </a:r>
            <a:r>
              <a:rPr lang="ru-RU" spc="-1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в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</a:t>
            </a:r>
            <a:r>
              <a:rPr lang="ru-RU" spc="1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ия</a:t>
            </a:r>
            <a:r>
              <a:rPr lang="ru-RU" spc="6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лучший</a:t>
            </a:r>
            <a:r>
              <a:rPr lang="ru-RU" spc="8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пыт</a:t>
            </a:r>
            <a:r>
              <a:rPr lang="ru-RU" spc="8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pc="1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в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едущих</a:t>
            </a:r>
            <a:r>
              <a:rPr lang="ru-RU" spc="5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</a:t>
            </a:r>
            <a:r>
              <a:rPr lang="ru-RU" spc="-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р</a:t>
            </a:r>
            <a:r>
              <a:rPr lang="ru-RU" spc="-1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г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</a:t>
            </a:r>
            <a:r>
              <a:rPr lang="ru-RU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</a:t>
            </a:r>
            <a:r>
              <a:rPr lang="ru-RU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з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</a:t>
            </a:r>
            <a:r>
              <a:rPr lang="ru-RU" spc="1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ц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ий,</a:t>
            </a:r>
            <a:r>
              <a:rPr lang="ru-RU" spc="9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в</a:t>
            </a:r>
            <a:r>
              <a:rPr lang="ru-RU" spc="8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pc="5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т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.</a:t>
            </a:r>
            <a:r>
              <a:rPr lang="ru-RU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ч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.</a:t>
            </a:r>
            <a:r>
              <a:rPr lang="ru-RU" spc="5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реа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л</a:t>
            </a:r>
            <a:r>
              <a:rPr lang="ru-RU" spc="-2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ь</a:t>
            </a:r>
            <a:r>
              <a:rPr lang="ru-RU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но</a:t>
            </a:r>
            <a:r>
              <a:rPr lang="ru-RU" spc="-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г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 с</a:t>
            </a:r>
            <a:r>
              <a:rPr lang="ru-RU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е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к</a:t>
            </a:r>
            <a:r>
              <a:rPr lang="ru-RU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тор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</a:t>
            </a:r>
            <a:endParaRPr lang="ru-RU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3270739" y="3489631"/>
            <a:ext cx="828235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Спос</a:t>
            </a:r>
            <a:r>
              <a:rPr lang="ru-RU" spc="5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об</a:t>
            </a:r>
            <a:r>
              <a:rPr lang="ru-RU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с</a:t>
            </a:r>
            <a:r>
              <a:rPr lang="ru-RU" spc="-15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т</a:t>
            </a:r>
            <a:r>
              <a:rPr lang="ru-RU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в</a:t>
            </a:r>
            <a:r>
              <a:rPr lang="ru-RU" spc="5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ует</a:t>
            </a:r>
            <a:r>
              <a:rPr lang="ru-RU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pc="-15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р</a:t>
            </a:r>
            <a:r>
              <a:rPr lang="ru-RU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аз</a:t>
            </a:r>
            <a:r>
              <a:rPr lang="ru-RU" spc="10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в</a:t>
            </a:r>
            <a:r>
              <a:rPr lang="ru-RU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ит</a:t>
            </a:r>
            <a:r>
              <a:rPr lang="ru-RU" spc="-15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</a:t>
            </a:r>
            <a:r>
              <a:rPr lang="ru-RU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ю лич</a:t>
            </a:r>
            <a:r>
              <a:rPr lang="ru-RU" spc="5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</a:t>
            </a:r>
            <a:r>
              <a:rPr lang="ru-RU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ост</a:t>
            </a:r>
            <a:r>
              <a:rPr lang="ru-RU" spc="-5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</a:t>
            </a:r>
            <a:r>
              <a:rPr lang="ru-RU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ых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	</a:t>
            </a:r>
            <a:r>
              <a:rPr lang="ru-RU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к</a:t>
            </a:r>
            <a:r>
              <a:rPr lang="ru-RU" spc="5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</a:t>
            </a:r>
            <a:r>
              <a:rPr lang="ru-RU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честв и	 </a:t>
            </a:r>
            <a:r>
              <a:rPr lang="ru-RU" spc="-15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к</a:t>
            </a:r>
            <a:r>
              <a:rPr lang="ru-RU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</a:t>
            </a:r>
            <a:r>
              <a:rPr lang="ru-RU" spc="-5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м</a:t>
            </a:r>
            <a:r>
              <a:rPr lang="ru-RU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пет</a:t>
            </a:r>
            <a:r>
              <a:rPr lang="ru-RU" spc="5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е</a:t>
            </a:r>
            <a:r>
              <a:rPr lang="ru-RU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нций 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</a:t>
            </a:r>
            <a:r>
              <a:rPr lang="ru-RU" spc="1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б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уч</a:t>
            </a:r>
            <a:r>
              <a:rPr lang="ru-RU" spc="-1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</a:t>
            </a:r>
            <a:r>
              <a:rPr lang="ru-RU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ю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щи</a:t>
            </a:r>
            <a:r>
              <a:rPr lang="ru-RU" spc="-2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х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ся,</a:t>
            </a:r>
            <a:r>
              <a:rPr lang="ru-RU" spc="27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т</a:t>
            </a:r>
            <a:r>
              <a:rPr lang="ru-RU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кр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ы</a:t>
            </a:r>
            <a:r>
              <a:rPr lang="ru-RU" spc="1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в</a:t>
            </a:r>
            <a:r>
              <a:rPr lang="ru-RU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я</a:t>
            </a:r>
            <a:r>
              <a:rPr lang="ru-RU" spc="27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pc="-1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в</a:t>
            </a:r>
            <a:r>
              <a:rPr lang="ru-RU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змо</a:t>
            </a:r>
            <a:r>
              <a:rPr lang="ru-RU" spc="-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ж</a:t>
            </a:r>
            <a:r>
              <a:rPr lang="ru-RU" spc="1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</a:t>
            </a:r>
            <a:r>
              <a:rPr lang="ru-RU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сти</a:t>
            </a:r>
            <a:r>
              <a:rPr lang="ru-RU" spc="27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pc="-2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с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</a:t>
            </a:r>
            <a:r>
              <a:rPr lang="ru-RU" spc="-1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в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ре</a:t>
            </a:r>
            <a:r>
              <a:rPr lang="ru-RU" spc="-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м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е</a:t>
            </a:r>
            <a:r>
              <a:rPr lang="ru-RU" spc="-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</a:t>
            </a:r>
            <a:r>
              <a:rPr lang="ru-RU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й</a:t>
            </a:r>
            <a:r>
              <a:rPr lang="ru-RU" spc="28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pc="-1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бра</a:t>
            </a:r>
            <a:r>
              <a:rPr lang="ru-RU" spc="-1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з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</a:t>
            </a:r>
            <a:r>
              <a:rPr lang="ru-RU" spc="-1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в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атель</a:t>
            </a:r>
            <a:r>
              <a:rPr lang="ru-RU" spc="-1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ой ср</a:t>
            </a:r>
            <a:r>
              <a:rPr lang="ru-RU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е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ды</a:t>
            </a:r>
            <a:endParaRPr lang="ru-RU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 rot="10800000" flipV="1">
            <a:off x="3270735" y="4032871"/>
            <a:ext cx="8150473" cy="9566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4605" marR="123190" algn="just">
              <a:lnSpc>
                <a:spcPct val="104000"/>
              </a:lnSpc>
              <a:spcAft>
                <a:spcPts val="0"/>
              </a:spcAft>
              <a:tabLst>
                <a:tab pos="1170305" algn="l"/>
                <a:tab pos="1807210" algn="l"/>
                <a:tab pos="2804795" algn="l"/>
                <a:tab pos="3533140" algn="l"/>
                <a:tab pos="4639945" algn="l"/>
              </a:tabLst>
            </a:pPr>
            <a:endParaRPr lang="ru-RU" dirty="0" smtClean="0">
              <a:solidFill>
                <a:srgbClr val="000000"/>
              </a:solidFill>
              <a:latin typeface="Times New Roman" panose="02020603050405020304" pitchFamily="18" charset="0"/>
              <a:ea typeface="Arial" panose="020B0604020202020204" pitchFamily="34" charset="0"/>
              <a:cs typeface="Times New Roman" panose="02020603050405020304" pitchFamily="18" charset="0"/>
            </a:endParaRPr>
          </a:p>
          <a:p>
            <a:pPr marL="14605" marR="123190">
              <a:lnSpc>
                <a:spcPct val="104000"/>
              </a:lnSpc>
              <a:spcAft>
                <a:spcPts val="0"/>
              </a:spcAft>
              <a:tabLst>
                <a:tab pos="1170305" algn="l"/>
                <a:tab pos="1807210" algn="l"/>
                <a:tab pos="2804795" algn="l"/>
                <a:tab pos="3533140" algn="l"/>
                <a:tab pos="4639945" algn="l"/>
              </a:tabLst>
            </a:pPr>
            <a:r>
              <a:rPr lang="ru-RU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Актив</a:t>
            </a:r>
            <a:r>
              <a:rPr lang="ru-RU" spc="5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изир</a:t>
            </a:r>
            <a:r>
              <a:rPr lang="ru-RU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у</a:t>
            </a:r>
            <a:r>
              <a:rPr lang="ru-RU" spc="5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е</a:t>
            </a:r>
            <a:r>
              <a:rPr lang="ru-RU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т о</a:t>
            </a:r>
            <a:r>
              <a:rPr lang="ru-RU" spc="10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б</a:t>
            </a:r>
            <a:r>
              <a:rPr lang="ru-RU" spc="-5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м</a:t>
            </a:r>
            <a:r>
              <a:rPr lang="ru-RU" spc="-15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е</a:t>
            </a:r>
            <a:r>
              <a:rPr lang="ru-RU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 пер</a:t>
            </a:r>
            <a:r>
              <a:rPr lang="ru-RU" spc="5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ед</a:t>
            </a:r>
            <a:r>
              <a:rPr lang="ru-RU" spc="-10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</a:t>
            </a:r>
            <a:r>
              <a:rPr lang="ru-RU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в</a:t>
            </a:r>
            <a:r>
              <a:rPr lang="ru-RU" spc="5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ым</a:t>
            </a:r>
            <a:r>
              <a:rPr lang="ru-RU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опыт</a:t>
            </a:r>
            <a:r>
              <a:rPr lang="ru-RU" spc="5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</a:t>
            </a:r>
            <a:r>
              <a:rPr lang="ru-RU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м о</a:t>
            </a:r>
            <a:r>
              <a:rPr lang="ru-RU" spc="10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б</a:t>
            </a:r>
            <a:r>
              <a:rPr lang="ru-RU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р</a:t>
            </a:r>
            <a:r>
              <a:rPr lang="ru-RU" spc="10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</a:t>
            </a:r>
            <a:r>
              <a:rPr lang="ru-RU" spc="-15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з</a:t>
            </a:r>
            <a:r>
              <a:rPr lang="ru-RU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</a:t>
            </a:r>
            <a:r>
              <a:rPr lang="ru-RU" spc="10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в</a:t>
            </a:r>
            <a:r>
              <a:rPr lang="ru-RU" spc="-15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</a:t>
            </a:r>
            <a:r>
              <a:rPr lang="ru-RU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ния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pc="-10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м</a:t>
            </a:r>
            <a:r>
              <a:rPr lang="ru-RU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е</a:t>
            </a:r>
            <a:r>
              <a:rPr lang="ru-RU" spc="-5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ж</a:t>
            </a:r>
            <a:r>
              <a:rPr lang="ru-RU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ду </a:t>
            </a:r>
            <a:r>
              <a:rPr lang="ru-RU" spc="5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</a:t>
            </a:r>
            <a:r>
              <a:rPr lang="ru-RU" spc="10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б</a:t>
            </a:r>
            <a:r>
              <a:rPr lang="ru-RU" spc="-15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р</a:t>
            </a:r>
            <a:r>
              <a:rPr lang="ru-RU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аз</a:t>
            </a:r>
            <a:r>
              <a:rPr lang="ru-RU" spc="10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</a:t>
            </a:r>
            <a:r>
              <a:rPr lang="ru-RU" spc="-10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в</a:t>
            </a:r>
            <a:r>
              <a:rPr lang="ru-RU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ат</a:t>
            </a:r>
            <a:r>
              <a:rPr lang="ru-RU" spc="10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е</a:t>
            </a:r>
            <a:r>
              <a:rPr lang="ru-RU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л</a:t>
            </a:r>
            <a:r>
              <a:rPr lang="ru-RU" spc="-20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ь</a:t>
            </a:r>
            <a:r>
              <a:rPr lang="ru-RU" spc="5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ны</a:t>
            </a:r>
            <a:r>
              <a:rPr lang="ru-RU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ми </a:t>
            </a:r>
            <a:r>
              <a:rPr lang="ru-RU" spc="-295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орг</a:t>
            </a:r>
            <a:r>
              <a:rPr lang="ru-RU" spc="-1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ни</a:t>
            </a:r>
            <a:r>
              <a:rPr lang="ru-RU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зац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иями </a:t>
            </a:r>
            <a:r>
              <a:rPr lang="ru-RU" spc="-15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р</a:t>
            </a:r>
            <a:r>
              <a:rPr lang="ru-RU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аспр</a:t>
            </a:r>
            <a:r>
              <a:rPr lang="ru-RU" spc="5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е</a:t>
            </a:r>
            <a:r>
              <a:rPr lang="ru-RU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де</a:t>
            </a:r>
            <a:r>
              <a:rPr lang="ru-RU" spc="-25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л</a:t>
            </a:r>
            <a:r>
              <a:rPr lang="ru-RU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е</a:t>
            </a:r>
            <a:r>
              <a:rPr lang="ru-RU" spc="10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</a:t>
            </a:r>
            <a:r>
              <a:rPr lang="ru-RU" spc="-10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</a:t>
            </a:r>
            <a:r>
              <a:rPr lang="ru-RU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</a:t>
            </a:r>
            <a:r>
              <a:rPr lang="ru-RU" spc="-5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г</a:t>
            </a:r>
            <a:r>
              <a:rPr lang="ru-RU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 </a:t>
            </a:r>
            <a:r>
              <a:rPr lang="ru-RU" spc="-295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pc="5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ре</a:t>
            </a:r>
            <a:r>
              <a:rPr lang="ru-RU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ш</a:t>
            </a:r>
            <a:r>
              <a:rPr lang="ru-RU" spc="-10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е</a:t>
            </a:r>
            <a:r>
              <a:rPr lang="ru-RU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ния  </a:t>
            </a:r>
            <a:r>
              <a:rPr lang="ru-RU" spc="5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образовательных задач</a:t>
            </a:r>
            <a:endParaRPr lang="ru-RU" sz="1600" dirty="0">
              <a:solidFill>
                <a:schemeClr val="tx2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 rot="10800000" flipV="1">
            <a:off x="3270735" y="5166492"/>
            <a:ext cx="865163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pc="5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Создае</a:t>
            </a:r>
            <a:r>
              <a:rPr lang="ru-RU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т усл</a:t>
            </a:r>
            <a:r>
              <a:rPr lang="ru-RU" spc="-20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</a:t>
            </a:r>
            <a:r>
              <a:rPr lang="ru-RU" spc="5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в</a:t>
            </a:r>
            <a:r>
              <a:rPr lang="ru-RU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ия д</a:t>
            </a:r>
            <a:r>
              <a:rPr lang="ru-RU" spc="-5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л</a:t>
            </a:r>
            <a:r>
              <a:rPr lang="ru-RU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я по</a:t>
            </a:r>
            <a:r>
              <a:rPr lang="ru-RU" spc="10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в</a:t>
            </a:r>
            <a:r>
              <a:rPr lang="ru-RU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ыш</a:t>
            </a:r>
            <a:r>
              <a:rPr lang="ru-RU" spc="-15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е</a:t>
            </a:r>
            <a:r>
              <a:rPr lang="ru-RU" spc="5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</a:t>
            </a:r>
            <a:r>
              <a:rPr lang="ru-RU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ия ур</a:t>
            </a:r>
            <a:r>
              <a:rPr lang="ru-RU" spc="5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</a:t>
            </a:r>
            <a:r>
              <a:rPr lang="ru-RU" spc="-10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в</a:t>
            </a:r>
            <a:r>
              <a:rPr lang="ru-RU" spc="5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</a:t>
            </a:r>
            <a:r>
              <a:rPr lang="ru-RU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я пр</a:t>
            </a:r>
            <a:r>
              <a:rPr lang="ru-RU" spc="5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</a:t>
            </a:r>
            <a:r>
              <a:rPr lang="ru-RU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фесс</a:t>
            </a:r>
            <a:r>
              <a:rPr lang="ru-RU" spc="-15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</a:t>
            </a:r>
            <a:r>
              <a:rPr lang="ru-RU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</a:t>
            </a:r>
            <a:r>
              <a:rPr lang="ru-RU" spc="-10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</a:t>
            </a:r>
            <a:r>
              <a:rPr lang="ru-RU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альн</a:t>
            </a:r>
            <a:r>
              <a:rPr lang="ru-RU" spc="15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</a:t>
            </a:r>
            <a:r>
              <a:rPr lang="ru-RU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-пед</a:t>
            </a:r>
            <a:r>
              <a:rPr lang="ru-RU" spc="5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</a:t>
            </a:r>
            <a:r>
              <a:rPr lang="ru-RU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г</a:t>
            </a:r>
            <a:r>
              <a:rPr lang="ru-RU" spc="5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</a:t>
            </a:r>
            <a:r>
              <a:rPr lang="ru-RU" spc="-5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г</a:t>
            </a:r>
            <a:r>
              <a:rPr lang="ru-RU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ич</a:t>
            </a:r>
            <a:r>
              <a:rPr lang="ru-RU" spc="10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е</a:t>
            </a:r>
            <a:r>
              <a:rPr lang="ru-RU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ск</a:t>
            </a:r>
            <a:r>
              <a:rPr lang="ru-RU" spc="10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</a:t>
            </a:r>
            <a:r>
              <a:rPr lang="ru-RU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го</a:t>
            </a:r>
            <a:r>
              <a:rPr lang="ru-RU" spc="-165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pc="-10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м</a:t>
            </a:r>
            <a:r>
              <a:rPr lang="ru-RU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аст</a:t>
            </a:r>
            <a:r>
              <a:rPr lang="ru-RU" spc="-15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е</a:t>
            </a:r>
            <a:r>
              <a:rPr lang="ru-RU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рст</a:t>
            </a:r>
            <a:r>
              <a:rPr lang="ru-RU" spc="-5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в</a:t>
            </a:r>
            <a:r>
              <a:rPr lang="ru-RU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 пе</a:t>
            </a:r>
            <a:r>
              <a:rPr lang="ru-RU" spc="-20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д</a:t>
            </a:r>
            <a:r>
              <a:rPr lang="ru-RU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</a:t>
            </a:r>
            <a:r>
              <a:rPr lang="ru-RU" spc="-5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г</a:t>
            </a:r>
            <a:r>
              <a:rPr lang="ru-RU" spc="-15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</a:t>
            </a:r>
            <a:r>
              <a:rPr lang="ru-RU" spc="-10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г</a:t>
            </a:r>
            <a:r>
              <a:rPr lang="ru-RU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ич</a:t>
            </a:r>
            <a:r>
              <a:rPr lang="ru-RU" spc="5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е</a:t>
            </a:r>
            <a:r>
              <a:rPr lang="ru-RU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ск</a:t>
            </a:r>
            <a:r>
              <a:rPr lang="ru-RU" spc="5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</a:t>
            </a:r>
            <a:r>
              <a:rPr lang="ru-RU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х кадр</a:t>
            </a:r>
            <a:r>
              <a:rPr lang="ru-RU" spc="5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</a:t>
            </a:r>
            <a:r>
              <a:rPr lang="ru-RU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в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	д</a:t>
            </a:r>
            <a:r>
              <a:rPr lang="ru-RU" spc="-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л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я использ</a:t>
            </a:r>
            <a:r>
              <a:rPr lang="ru-RU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</a:t>
            </a:r>
            <a:r>
              <a:rPr lang="ru-RU" spc="1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в</a:t>
            </a:r>
            <a:r>
              <a:rPr lang="ru-RU" spc="-1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</a:t>
            </a:r>
            <a:r>
              <a:rPr lang="ru-RU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ия</a:t>
            </a:r>
            <a:r>
              <a:rPr lang="ru-RU" spc="74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в</a:t>
            </a:r>
            <a:r>
              <a:rPr lang="ru-RU" spc="76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п</a:t>
            </a:r>
            <a:r>
              <a:rPr lang="ru-RU" spc="-1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р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оцес</a:t>
            </a:r>
            <a:r>
              <a:rPr lang="ru-RU" spc="-1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с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е</a:t>
            </a:r>
            <a:r>
              <a:rPr lang="ru-RU" spc="75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pc="-1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буче</a:t>
            </a:r>
            <a:r>
              <a:rPr lang="ru-RU" spc="1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ия</a:t>
            </a:r>
            <a:r>
              <a:rPr lang="ru-RU" spc="74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pc="-2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с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</a:t>
            </a:r>
            <a:r>
              <a:rPr lang="ru-RU" spc="1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в</a:t>
            </a:r>
            <a:r>
              <a:rPr lang="ru-RU" spc="-1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р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е</a:t>
            </a:r>
            <a:r>
              <a:rPr lang="ru-RU" spc="-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м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е</a:t>
            </a:r>
            <a:r>
              <a:rPr lang="ru-RU" spc="1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</a:t>
            </a:r>
            <a:r>
              <a:rPr lang="ru-RU" spc="-1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ой</a:t>
            </a:r>
            <a:r>
              <a:rPr lang="ru-RU" spc="75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pc="-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м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</a:t>
            </a:r>
            <a:r>
              <a:rPr lang="ru-RU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т</a:t>
            </a:r>
            <a:r>
              <a:rPr lang="ru-RU" spc="-1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е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ри</a:t>
            </a:r>
            <a:r>
              <a:rPr lang="ru-RU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ль</a:t>
            </a:r>
            <a:r>
              <a:rPr lang="ru-RU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</a:t>
            </a:r>
            <a:r>
              <a:rPr lang="ru-RU" spc="-1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-т</a:t>
            </a:r>
            <a:r>
              <a:rPr lang="ru-RU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е</a:t>
            </a:r>
            <a:r>
              <a:rPr lang="ru-RU" spc="-2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х</a:t>
            </a:r>
            <a:r>
              <a:rPr lang="ru-RU" spc="1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ич</a:t>
            </a:r>
            <a:r>
              <a:rPr lang="ru-RU" spc="1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е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ск</a:t>
            </a:r>
            <a:r>
              <a:rPr lang="ru-RU" spc="1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й </a:t>
            </a:r>
            <a:r>
              <a:rPr lang="ru-RU" spc="1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б</a:t>
            </a:r>
            <a:r>
              <a:rPr lang="ru-RU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зы</a:t>
            </a:r>
            <a:endParaRPr lang="ru-RU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7947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430823" y="1019908"/>
            <a:ext cx="1149154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  <a:ea typeface="Arial" panose="020B0604020202020204" pitchFamily="34" charset="0"/>
              </a:rPr>
              <a:t/>
            </a:r>
            <a:br>
              <a:rPr lang="ru-RU" dirty="0">
                <a:solidFill>
                  <a:srgbClr val="000000"/>
                </a:solidFill>
                <a:latin typeface="Arial" panose="020B0604020202020204" pitchFamily="34" charset="0"/>
                <a:ea typeface="Arial" panose="020B0604020202020204" pitchFamily="34" charset="0"/>
              </a:rPr>
            </a:b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 rot="10800000">
            <a:off x="1264627" y="0"/>
            <a:ext cx="9840058" cy="10166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3200" b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93432" y="254977"/>
            <a:ext cx="1172893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С</a:t>
            </a:r>
            <a:r>
              <a:rPr lang="ru-RU" sz="3200" b="1" spc="-40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у</a:t>
            </a:r>
            <a:r>
              <a:rPr lang="ru-RU" sz="3200" b="1" spc="-5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щ</a:t>
            </a:r>
            <a:r>
              <a:rPr lang="ru-RU" sz="3200" b="1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ественн</a:t>
            </a:r>
            <a:r>
              <a:rPr lang="ru-RU" sz="3200" b="1" spc="-10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ы</a:t>
            </a:r>
            <a:r>
              <a:rPr lang="ru-RU" sz="3200" b="1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е</a:t>
            </a:r>
            <a:r>
              <a:rPr lang="ru-RU" sz="3200" b="1" spc="55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3200" b="1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воз</a:t>
            </a:r>
            <a:r>
              <a:rPr lang="ru-RU" sz="3200" b="1" spc="-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м</a:t>
            </a:r>
            <a:r>
              <a:rPr lang="ru-RU" sz="3200" b="1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ож</a:t>
            </a:r>
            <a:r>
              <a:rPr lang="ru-RU" sz="3200" b="1" spc="-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</a:t>
            </a:r>
            <a:r>
              <a:rPr lang="ru-RU" sz="3200" b="1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ости</a:t>
            </a:r>
            <a:r>
              <a:rPr lang="ru-RU" sz="3200" b="1" spc="-4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3200" b="1" spc="-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</a:t>
            </a:r>
            <a:r>
              <a:rPr lang="ru-RU" sz="3200" b="1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с</a:t>
            </a:r>
            <a:r>
              <a:rPr lang="ru-RU" sz="3200" b="1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ер</a:t>
            </a:r>
            <a:r>
              <a:rPr lang="ru-RU" sz="3200" b="1" spc="-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ь</a:t>
            </a:r>
            <a:r>
              <a:rPr lang="ru-RU" sz="3200" b="1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ез</a:t>
            </a:r>
            <a:r>
              <a:rPr lang="ru-RU" sz="3200" b="1" spc="-1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</a:t>
            </a:r>
            <a:r>
              <a:rPr lang="ru-RU" sz="3200" b="1" spc="-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ы</a:t>
            </a:r>
            <a:r>
              <a:rPr lang="ru-RU" sz="3200" b="1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е</a:t>
            </a:r>
            <a:r>
              <a:rPr lang="ru-RU" sz="3200" b="1" spc="-1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3200" b="1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огр</a:t>
            </a:r>
            <a:r>
              <a:rPr lang="ru-RU" sz="3200" b="1" spc="5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</a:t>
            </a:r>
            <a:r>
              <a:rPr lang="ru-RU" sz="3200" b="1" spc="-5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</a:t>
            </a:r>
            <a:r>
              <a:rPr lang="ru-RU" sz="3200" b="1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</a:t>
            </a:r>
            <a:r>
              <a:rPr lang="ru-RU" sz="3200" b="1" spc="-10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ч</a:t>
            </a:r>
            <a:r>
              <a:rPr lang="ru-RU" sz="3200" b="1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е</a:t>
            </a:r>
            <a:r>
              <a:rPr lang="ru-RU" sz="3200" b="1" spc="-5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</a:t>
            </a:r>
            <a:r>
              <a:rPr lang="ru-RU" sz="3200" b="1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ия «сетевого» образования</a:t>
            </a:r>
            <a:endParaRPr lang="ru-RU" sz="3200" b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264627" y="1969504"/>
            <a:ext cx="9708173" cy="29828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ru-RU" sz="2800" dirty="0">
                <a:solidFill>
                  <a:srgbClr val="243956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Лице</a:t>
            </a:r>
            <a:r>
              <a:rPr lang="ru-RU" sz="2800" spc="-5" dirty="0">
                <a:solidFill>
                  <a:srgbClr val="243956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</a:t>
            </a:r>
            <a:r>
              <a:rPr lang="ru-RU" sz="2800" spc="-10" dirty="0">
                <a:solidFill>
                  <a:srgbClr val="243956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з</a:t>
            </a:r>
            <a:r>
              <a:rPr lang="ru-RU" sz="2800" dirty="0">
                <a:solidFill>
                  <a:srgbClr val="243956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иро</a:t>
            </a:r>
            <a:r>
              <a:rPr lang="ru-RU" sz="2800" spc="5" dirty="0">
                <a:solidFill>
                  <a:srgbClr val="243956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в</a:t>
            </a:r>
            <a:r>
              <a:rPr lang="ru-RU" sz="2800" spc="10" dirty="0">
                <a:solidFill>
                  <a:srgbClr val="243956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</a:t>
            </a:r>
            <a:r>
              <a:rPr lang="ru-RU" sz="2800" dirty="0">
                <a:solidFill>
                  <a:srgbClr val="243956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ние</a:t>
            </a:r>
            <a:r>
              <a:rPr lang="ru-RU" sz="2800" spc="-10" dirty="0">
                <a:solidFill>
                  <a:srgbClr val="243956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solidFill>
                  <a:srgbClr val="243956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</a:t>
            </a:r>
            <a:r>
              <a:rPr lang="ru-RU" sz="2800" spc="5" dirty="0">
                <a:solidFill>
                  <a:srgbClr val="243956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а</a:t>
            </a:r>
            <a:r>
              <a:rPr lang="ru-RU" sz="2800" dirty="0">
                <a:solidFill>
                  <a:srgbClr val="243956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кк</a:t>
            </a:r>
            <a:r>
              <a:rPr lang="ru-RU" sz="2800" spc="15" dirty="0">
                <a:solidFill>
                  <a:srgbClr val="243956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р</a:t>
            </a:r>
            <a:r>
              <a:rPr lang="ru-RU" sz="2800" spc="5" dirty="0">
                <a:solidFill>
                  <a:srgbClr val="243956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еди</a:t>
            </a:r>
            <a:r>
              <a:rPr lang="ru-RU" sz="2800" dirty="0">
                <a:solidFill>
                  <a:srgbClr val="243956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тация</a:t>
            </a:r>
            <a:endParaRPr lang="ru-RU" sz="2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ts val="1100"/>
              </a:lnSpc>
              <a:spcAft>
                <a:spcPts val="95"/>
              </a:spcAft>
            </a:pPr>
            <a:r>
              <a:rPr lang="ru-RU" sz="2800" dirty="0"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 </a:t>
            </a:r>
            <a:endParaRPr lang="ru-RU" sz="2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ru-RU" sz="2800" spc="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К</a:t>
            </a:r>
            <a:r>
              <a:rPr lang="ru-RU" sz="2800" spc="15" dirty="0" smtClean="0">
                <a:solidFill>
                  <a:srgbClr val="243956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</a:t>
            </a:r>
            <a:r>
              <a:rPr lang="ru-RU" sz="2800" dirty="0" smtClean="0">
                <a:solidFill>
                  <a:srgbClr val="243956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д</a:t>
            </a:r>
            <a:r>
              <a:rPr lang="ru-RU" sz="2800" spc="10" dirty="0" smtClean="0">
                <a:solidFill>
                  <a:srgbClr val="243956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р</a:t>
            </a:r>
            <a:r>
              <a:rPr lang="ru-RU" sz="2800" dirty="0" smtClean="0">
                <a:solidFill>
                  <a:srgbClr val="243956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ов</a:t>
            </a:r>
            <a:r>
              <a:rPr lang="ru-RU" sz="2800" spc="10" dirty="0" smtClean="0">
                <a:solidFill>
                  <a:srgbClr val="243956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</a:t>
            </a:r>
            <a:r>
              <a:rPr lang="ru-RU" sz="2800" dirty="0" smtClean="0">
                <a:solidFill>
                  <a:srgbClr val="243956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е</a:t>
            </a:r>
            <a:r>
              <a:rPr lang="ru-RU" sz="2800" spc="-35" dirty="0" smtClean="0">
                <a:solidFill>
                  <a:srgbClr val="243956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solidFill>
                  <a:srgbClr val="243956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обе</a:t>
            </a:r>
            <a:r>
              <a:rPr lang="ru-RU" sz="2800" spc="15" dirty="0">
                <a:solidFill>
                  <a:srgbClr val="243956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с</a:t>
            </a:r>
            <a:r>
              <a:rPr lang="ru-RU" sz="2800" spc="10" dirty="0">
                <a:solidFill>
                  <a:srgbClr val="243956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п</a:t>
            </a:r>
            <a:r>
              <a:rPr lang="ru-RU" sz="2800" dirty="0">
                <a:solidFill>
                  <a:srgbClr val="243956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ечение</a:t>
            </a:r>
            <a:endParaRPr lang="ru-RU" sz="2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ts val="1100"/>
              </a:lnSpc>
              <a:spcAft>
                <a:spcPts val="95"/>
              </a:spcAft>
            </a:pPr>
            <a:r>
              <a:rPr lang="ru-RU" sz="2800" dirty="0"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 </a:t>
            </a:r>
            <a:endParaRPr lang="ru-RU" sz="2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ru-RU" sz="2800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Финансов</a:t>
            </a:r>
            <a:r>
              <a:rPr lang="ru-RU" sz="2800" spc="10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</a:t>
            </a:r>
            <a:r>
              <a:rPr lang="ru-RU" sz="2800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е</a:t>
            </a:r>
            <a:r>
              <a:rPr lang="ru-RU" sz="2800" spc="-10" dirty="0" smtClean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об</a:t>
            </a:r>
            <a:r>
              <a:rPr lang="ru-RU" sz="2800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е</a:t>
            </a:r>
            <a:r>
              <a:rPr lang="ru-RU" sz="2800" spc="1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с</a:t>
            </a:r>
            <a:r>
              <a:rPr lang="ru-RU" sz="2800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пе</a:t>
            </a:r>
            <a:r>
              <a:rPr lang="ru-RU" sz="280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ч</a:t>
            </a:r>
            <a:r>
              <a:rPr lang="ru-RU" sz="2800" spc="5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е</a:t>
            </a:r>
            <a:r>
              <a:rPr lang="ru-RU" sz="2800" dirty="0">
                <a:solidFill>
                  <a:schemeClr val="tx2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ние</a:t>
            </a:r>
            <a:endParaRPr lang="ru-RU" sz="2800" dirty="0">
              <a:solidFill>
                <a:schemeClr val="tx2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ts val="1100"/>
              </a:lnSpc>
              <a:spcAft>
                <a:spcPts val="75"/>
              </a:spcAft>
            </a:pPr>
            <a:r>
              <a:rPr lang="ru-RU" sz="2800" dirty="0"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 </a:t>
            </a:r>
            <a:endParaRPr lang="ru-RU" sz="2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ru-RU" sz="2800" dirty="0" smtClean="0">
                <a:solidFill>
                  <a:srgbClr val="243956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Со</a:t>
            </a:r>
            <a:r>
              <a:rPr lang="ru-RU" sz="2800" spc="5" dirty="0" smtClean="0">
                <a:solidFill>
                  <a:srgbClr val="243956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де</a:t>
            </a:r>
            <a:r>
              <a:rPr lang="ru-RU" sz="2800" spc="10" dirty="0" smtClean="0">
                <a:solidFill>
                  <a:srgbClr val="243956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р</a:t>
            </a:r>
            <a:r>
              <a:rPr lang="ru-RU" sz="2800" dirty="0" smtClean="0">
                <a:solidFill>
                  <a:srgbClr val="243956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жате</a:t>
            </a:r>
            <a:r>
              <a:rPr lang="ru-RU" sz="2800" spc="5" dirty="0" smtClean="0">
                <a:solidFill>
                  <a:srgbClr val="243956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л</a:t>
            </a:r>
            <a:r>
              <a:rPr lang="ru-RU" sz="2800" dirty="0" smtClean="0">
                <a:solidFill>
                  <a:srgbClr val="243956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ь</a:t>
            </a:r>
            <a:r>
              <a:rPr lang="ru-RU" sz="2800" spc="-5" dirty="0" smtClean="0">
                <a:solidFill>
                  <a:srgbClr val="243956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</a:t>
            </a:r>
            <a:r>
              <a:rPr lang="ru-RU" sz="2800" dirty="0" smtClean="0">
                <a:solidFill>
                  <a:srgbClr val="243956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ые</a:t>
            </a:r>
            <a:r>
              <a:rPr lang="ru-RU" sz="2800" spc="-10" dirty="0" smtClean="0">
                <a:solidFill>
                  <a:srgbClr val="243956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solidFill>
                  <a:srgbClr val="243956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изде</a:t>
            </a:r>
            <a:r>
              <a:rPr lang="ru-RU" sz="2800" spc="10" dirty="0">
                <a:solidFill>
                  <a:srgbClr val="243956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р</a:t>
            </a:r>
            <a:r>
              <a:rPr lang="ru-RU" sz="2800" dirty="0">
                <a:solidFill>
                  <a:srgbClr val="243956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жки,</a:t>
            </a:r>
            <a:r>
              <a:rPr lang="ru-RU" sz="2800" spc="-35" dirty="0">
                <a:solidFill>
                  <a:srgbClr val="243956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solidFill>
                  <a:srgbClr val="243956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р</a:t>
            </a:r>
            <a:r>
              <a:rPr lang="ru-RU" sz="2800" spc="10" dirty="0">
                <a:solidFill>
                  <a:srgbClr val="243956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</a:t>
            </a:r>
            <a:r>
              <a:rPr lang="ru-RU" sz="2800" spc="-5" dirty="0">
                <a:solidFill>
                  <a:srgbClr val="243956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з</a:t>
            </a:r>
            <a:r>
              <a:rPr lang="ru-RU" sz="2800" spc="-10" dirty="0">
                <a:solidFill>
                  <a:srgbClr val="243956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</a:t>
            </a:r>
            <a:r>
              <a:rPr lang="ru-RU" sz="2800" dirty="0">
                <a:solidFill>
                  <a:srgbClr val="243956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</a:t>
            </a:r>
            <a:r>
              <a:rPr lang="ru-RU" sz="2800" spc="10" dirty="0">
                <a:solidFill>
                  <a:srgbClr val="243956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с</a:t>
            </a:r>
            <a:r>
              <a:rPr lang="ru-RU" sz="2800" spc="-5" dirty="0">
                <a:solidFill>
                  <a:srgbClr val="243956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т</a:t>
            </a:r>
            <a:r>
              <a:rPr lang="ru-RU" sz="2800" dirty="0">
                <a:solidFill>
                  <a:srgbClr val="243956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ь ин</a:t>
            </a:r>
            <a:r>
              <a:rPr lang="ru-RU" sz="2800" spc="-5" dirty="0">
                <a:solidFill>
                  <a:srgbClr val="243956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т</a:t>
            </a:r>
            <a:r>
              <a:rPr lang="ru-RU" sz="2800" dirty="0">
                <a:solidFill>
                  <a:srgbClr val="243956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е</a:t>
            </a:r>
            <a:r>
              <a:rPr lang="ru-RU" sz="2800" spc="5" dirty="0">
                <a:solidFill>
                  <a:srgbClr val="243956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ре</a:t>
            </a:r>
            <a:r>
              <a:rPr lang="ru-RU" sz="2800" spc="10" dirty="0">
                <a:solidFill>
                  <a:srgbClr val="243956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с</a:t>
            </a:r>
            <a:r>
              <a:rPr lang="ru-RU" sz="2800" spc="5" dirty="0">
                <a:solidFill>
                  <a:srgbClr val="243956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</a:t>
            </a:r>
            <a:r>
              <a:rPr lang="ru-RU" sz="2800" dirty="0">
                <a:solidFill>
                  <a:srgbClr val="243956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в</a:t>
            </a:r>
            <a:r>
              <a:rPr lang="ru-RU" sz="2800" spc="-10" dirty="0">
                <a:solidFill>
                  <a:srgbClr val="243956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solidFill>
                  <a:srgbClr val="243956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</a:t>
            </a:r>
            <a:r>
              <a:rPr lang="ru-RU" sz="2800" spc="-15" dirty="0">
                <a:solidFill>
                  <a:srgbClr val="243956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800" spc="-5" dirty="0">
                <a:solidFill>
                  <a:srgbClr val="243956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з</a:t>
            </a:r>
            <a:r>
              <a:rPr lang="ru-RU" sz="2800" dirty="0">
                <a:solidFill>
                  <a:srgbClr val="243956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</a:t>
            </a:r>
            <a:r>
              <a:rPr lang="ru-RU" sz="2800" spc="5" dirty="0">
                <a:solidFill>
                  <a:srgbClr val="243956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да</a:t>
            </a:r>
            <a:r>
              <a:rPr lang="ru-RU" sz="2800" dirty="0">
                <a:solidFill>
                  <a:srgbClr val="243956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ч</a:t>
            </a:r>
            <a:endParaRPr lang="ru-RU" sz="2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ts val="1100"/>
              </a:lnSpc>
              <a:spcAft>
                <a:spcPts val="95"/>
              </a:spcAft>
            </a:pPr>
            <a:r>
              <a:rPr lang="ru-RU" sz="2800" dirty="0"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 </a:t>
            </a:r>
            <a:endParaRPr lang="ru-RU" sz="2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-457200">
              <a:buFont typeface="Wingdings" panose="05000000000000000000" pitchFamily="2" charset="2"/>
              <a:buChar char="v"/>
            </a:pPr>
            <a:r>
              <a:rPr lang="ru-RU" sz="2800" dirty="0" smtClean="0">
                <a:solidFill>
                  <a:srgbClr val="243956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Р</a:t>
            </a:r>
            <a:r>
              <a:rPr lang="ru-RU" sz="2800" spc="5" dirty="0" smtClean="0">
                <a:solidFill>
                  <a:srgbClr val="243956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</a:t>
            </a:r>
            <a:r>
              <a:rPr lang="ru-RU" sz="2800" spc="10" dirty="0" smtClean="0">
                <a:solidFill>
                  <a:srgbClr val="243956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сп</a:t>
            </a:r>
            <a:r>
              <a:rPr lang="ru-RU" sz="2800" spc="5" dirty="0" smtClean="0">
                <a:solidFill>
                  <a:srgbClr val="243956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ределе</a:t>
            </a:r>
            <a:r>
              <a:rPr lang="ru-RU" sz="2800" dirty="0" smtClean="0">
                <a:solidFill>
                  <a:srgbClr val="243956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ние</a:t>
            </a:r>
            <a:r>
              <a:rPr lang="ru-RU" sz="2800" spc="-60" dirty="0" smtClean="0">
                <a:solidFill>
                  <a:srgbClr val="243956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solidFill>
                  <a:srgbClr val="243956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</a:t>
            </a:r>
            <a:r>
              <a:rPr lang="ru-RU" sz="2800" spc="-5" dirty="0">
                <a:solidFill>
                  <a:srgbClr val="243956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т</a:t>
            </a:r>
            <a:r>
              <a:rPr lang="ru-RU" sz="2800" dirty="0">
                <a:solidFill>
                  <a:srgbClr val="243956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в</a:t>
            </a:r>
            <a:r>
              <a:rPr lang="ru-RU" sz="2800" spc="5" dirty="0">
                <a:solidFill>
                  <a:srgbClr val="243956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е</a:t>
            </a:r>
            <a:r>
              <a:rPr lang="ru-RU" sz="2800" spc="-5" dirty="0">
                <a:solidFill>
                  <a:srgbClr val="243956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т</a:t>
            </a:r>
            <a:r>
              <a:rPr lang="ru-RU" sz="2800" spc="10" dirty="0">
                <a:solidFill>
                  <a:srgbClr val="243956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с</a:t>
            </a:r>
            <a:r>
              <a:rPr lang="ru-RU" sz="2800" spc="-5" dirty="0">
                <a:solidFill>
                  <a:srgbClr val="243956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т</a:t>
            </a:r>
            <a:r>
              <a:rPr lang="ru-RU" sz="2800" dirty="0">
                <a:solidFill>
                  <a:srgbClr val="243956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в</a:t>
            </a:r>
            <a:r>
              <a:rPr lang="ru-RU" sz="2800" spc="5" dirty="0">
                <a:solidFill>
                  <a:srgbClr val="243956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е</a:t>
            </a:r>
            <a:r>
              <a:rPr lang="ru-RU" sz="2800" spc="-5" dirty="0">
                <a:solidFill>
                  <a:srgbClr val="243956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</a:t>
            </a:r>
            <a:r>
              <a:rPr lang="ru-RU" sz="2800" spc="-10" dirty="0">
                <a:solidFill>
                  <a:srgbClr val="243956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</a:t>
            </a:r>
            <a:r>
              <a:rPr lang="ru-RU" sz="2800" dirty="0">
                <a:solidFill>
                  <a:srgbClr val="243956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</a:t>
            </a:r>
            <a:r>
              <a:rPr lang="ru-RU" sz="2800" spc="10" dirty="0">
                <a:solidFill>
                  <a:srgbClr val="243956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с</a:t>
            </a:r>
            <a:r>
              <a:rPr lang="ru-RU" sz="2800" spc="-5" dirty="0">
                <a:solidFill>
                  <a:srgbClr val="243956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т</a:t>
            </a:r>
            <a:r>
              <a:rPr lang="ru-RU" sz="2800" dirty="0">
                <a:solidFill>
                  <a:srgbClr val="243956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7706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50227" y="1230115"/>
            <a:ext cx="1149154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  <a:ea typeface="Arial" panose="020B0604020202020204" pitchFamily="34" charset="0"/>
              </a:rPr>
              <a:t/>
            </a:r>
            <a:br>
              <a:rPr lang="ru-RU" dirty="0">
                <a:solidFill>
                  <a:srgbClr val="000000"/>
                </a:solidFill>
                <a:latin typeface="Arial" panose="020B0604020202020204" pitchFamily="34" charset="0"/>
                <a:ea typeface="Arial" panose="020B0604020202020204" pitchFamily="34" charset="0"/>
              </a:rPr>
            </a:b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145628" y="147146"/>
            <a:ext cx="1034217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spc="-45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Ф</a:t>
            </a:r>
            <a:r>
              <a:rPr lang="ru-RU" sz="32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орм</a:t>
            </a:r>
            <a:r>
              <a:rPr lang="ru-RU" sz="3200" b="1" spc="-5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</a:t>
            </a:r>
            <a:r>
              <a:rPr lang="ru-RU" sz="3200" b="1" spc="-15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т</a:t>
            </a:r>
            <a:r>
              <a:rPr lang="ru-RU" sz="32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ы</a:t>
            </a:r>
            <a:r>
              <a:rPr lang="ru-RU" sz="3200" b="1" spc="85" dirty="0" smtClean="0">
                <a:solidFill>
                  <a:srgbClr val="000000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ru-RU" sz="3200" b="1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с</a:t>
            </a:r>
            <a:r>
              <a:rPr lang="ru-RU" sz="3200" b="1" spc="-10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е</a:t>
            </a:r>
            <a:r>
              <a:rPr lang="ru-RU" sz="3200" b="1" spc="-15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т</a:t>
            </a:r>
            <a:r>
              <a:rPr lang="ru-RU" sz="32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е</a:t>
            </a:r>
            <a:r>
              <a:rPr lang="ru-RU" sz="3200" b="1" spc="-15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в</a:t>
            </a:r>
            <a:r>
              <a:rPr lang="ru-RU" sz="32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ого</a:t>
            </a:r>
            <a:r>
              <a:rPr lang="ru-RU" sz="3200" b="1" spc="45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3200" b="1" spc="-5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в</a:t>
            </a:r>
            <a:r>
              <a:rPr lang="ru-RU" sz="32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з</a:t>
            </a:r>
            <a:r>
              <a:rPr lang="ru-RU" sz="3200" b="1" spc="-10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</a:t>
            </a:r>
            <a:r>
              <a:rPr lang="ru-RU" sz="3200" b="1" spc="-5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</a:t>
            </a:r>
            <a:r>
              <a:rPr lang="ru-RU" sz="32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мо</a:t>
            </a:r>
            <a:r>
              <a:rPr lang="ru-RU" sz="3200" b="1" spc="-10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д</a:t>
            </a:r>
            <a:r>
              <a:rPr lang="ru-RU" sz="32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е</a:t>
            </a:r>
            <a:r>
              <a:rPr lang="ru-RU" sz="3200" b="1" spc="-15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й</a:t>
            </a:r>
            <a:r>
              <a:rPr lang="ru-RU" sz="32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с</a:t>
            </a:r>
            <a:r>
              <a:rPr lang="ru-RU" sz="3200" b="1" spc="-15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т</a:t>
            </a:r>
            <a:r>
              <a:rPr lang="ru-RU" sz="3200" b="1" spc="-5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в</a:t>
            </a:r>
            <a:r>
              <a:rPr lang="ru-RU" sz="3200" b="1" spc="-10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</a:t>
            </a:r>
            <a:r>
              <a:rPr lang="ru-RU" sz="32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я</a:t>
            </a:r>
            <a:r>
              <a:rPr lang="ru-RU" sz="3200" b="1" spc="130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32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в</a:t>
            </a:r>
            <a:r>
              <a:rPr lang="ru-RU" sz="3200" b="1" spc="10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32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пр</a:t>
            </a:r>
            <a:r>
              <a:rPr lang="ru-RU" sz="3200" b="1" spc="-5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</a:t>
            </a:r>
            <a:r>
              <a:rPr lang="ru-RU" sz="3200" b="1" spc="5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к</a:t>
            </a:r>
            <a:r>
              <a:rPr lang="ru-RU" sz="3200" b="1" spc="-10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т</a:t>
            </a:r>
            <a:r>
              <a:rPr lang="ru-RU" sz="3200" b="1" spc="-5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</a:t>
            </a:r>
            <a:r>
              <a:rPr lang="ru-RU" sz="3200" b="1" spc="5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к</a:t>
            </a:r>
            <a:r>
              <a:rPr lang="ru-RU" sz="32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е</a:t>
            </a:r>
            <a:endParaRPr lang="ru-RU" sz="3200" b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704194" y="1061545"/>
            <a:ext cx="10899228" cy="52666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588" algn="just">
              <a:lnSpc>
                <a:spcPct val="107000"/>
              </a:lnSpc>
              <a:spcAft>
                <a:spcPts val="0"/>
              </a:spcAft>
              <a:tabLst>
                <a:tab pos="452438" algn="l"/>
              </a:tabLst>
            </a:pPr>
            <a:r>
              <a:rPr lang="ru-RU" sz="2400" b="1" i="1" spc="-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С</a:t>
            </a:r>
            <a:r>
              <a:rPr lang="ru-RU" sz="2400" b="1" i="1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е</a:t>
            </a:r>
            <a:r>
              <a:rPr lang="ru-RU" sz="2400" b="1" i="1" spc="-4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т</a:t>
            </a:r>
            <a:r>
              <a:rPr lang="ru-RU" sz="2400" b="1" i="1" spc="-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ев</a:t>
            </a:r>
            <a:r>
              <a:rPr lang="ru-RU" sz="2400" b="1" i="1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ые</a:t>
            </a:r>
            <a:r>
              <a:rPr lang="ru-RU" sz="2400" b="1" i="1" spc="1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i="1" spc="-1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</a:t>
            </a:r>
            <a:r>
              <a:rPr lang="ru-RU" sz="2400" b="1" i="1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б</a:t>
            </a:r>
            <a:r>
              <a:rPr lang="ru-RU" sz="2400" b="1" i="1" spc="-1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р</a:t>
            </a:r>
            <a:r>
              <a:rPr lang="ru-RU" sz="2400" b="1" i="1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</a:t>
            </a:r>
            <a:r>
              <a:rPr lang="ru-RU" sz="2400" b="1" i="1" spc="-1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з</a:t>
            </a:r>
            <a:r>
              <a:rPr lang="ru-RU" sz="2400" b="1" i="1" spc="-1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</a:t>
            </a:r>
            <a:r>
              <a:rPr lang="ru-RU" sz="2400" b="1" i="1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ва</a:t>
            </a:r>
            <a:r>
              <a:rPr lang="ru-RU" sz="2400" b="1" i="1" spc="-4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т</a:t>
            </a:r>
            <a:r>
              <a:rPr lang="ru-RU" sz="2400" b="1" i="1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ельные</a:t>
            </a:r>
            <a:r>
              <a:rPr lang="ru-RU" sz="2400" b="1" i="1" spc="-5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i="1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п</a:t>
            </a:r>
            <a:r>
              <a:rPr lang="ru-RU" sz="2400" b="1" i="1" spc="-1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р</a:t>
            </a:r>
            <a:r>
              <a:rPr lang="ru-RU" sz="2400" b="1" i="1" spc="-1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огр</a:t>
            </a:r>
            <a:r>
              <a:rPr lang="ru-RU" sz="2400" b="1" i="1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</a:t>
            </a:r>
            <a:r>
              <a:rPr lang="ru-RU" sz="2400" b="1" i="1" spc="-1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мм</a:t>
            </a:r>
            <a:r>
              <a:rPr lang="ru-RU" sz="2400" b="1" i="1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ы</a:t>
            </a:r>
            <a:r>
              <a:rPr lang="ru-RU" sz="2400" b="1" i="1" spc="1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–</a:t>
            </a:r>
            <a:r>
              <a:rPr lang="ru-RU" sz="2400" spc="-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со</a:t>
            </a:r>
            <a:r>
              <a:rPr lang="ru-RU" sz="2400" spc="1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д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ержа</a:t>
            </a:r>
            <a:r>
              <a:rPr lang="ru-RU" sz="2400" spc="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т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ель</a:t>
            </a:r>
            <a:r>
              <a:rPr lang="ru-RU" sz="2400" spc="-1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ое</a:t>
            </a:r>
            <a:r>
              <a:rPr lang="ru-RU" sz="2400" spc="-7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орга</a:t>
            </a:r>
            <a:r>
              <a:rPr lang="ru-RU" sz="2400" spc="5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</a:t>
            </a:r>
            <a:r>
              <a:rPr lang="ru-RU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изацион</a:t>
            </a:r>
            <a:r>
              <a:rPr lang="ru-RU" sz="2400" spc="5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</a:t>
            </a:r>
            <a:r>
              <a:rPr lang="ru-RU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ое о</a:t>
            </a:r>
            <a:r>
              <a:rPr lang="ru-RU" sz="2400" spc="-5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б</a:t>
            </a:r>
            <a:r>
              <a:rPr lang="ru-RU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е</a:t>
            </a:r>
            <a:r>
              <a:rPr lang="ru-RU" sz="2400" spc="5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с</a:t>
            </a:r>
            <a:r>
              <a:rPr lang="ru-RU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печение ре</a:t>
            </a:r>
            <a:r>
              <a:rPr lang="ru-RU" sz="2400" spc="-5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</a:t>
            </a:r>
            <a:r>
              <a:rPr lang="ru-RU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л</a:t>
            </a:r>
            <a:r>
              <a:rPr lang="ru-RU" sz="2400" spc="-5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</a:t>
            </a:r>
            <a:r>
              <a:rPr lang="ru-RU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зац</a:t>
            </a:r>
            <a:r>
              <a:rPr lang="ru-RU" sz="2400" spc="-10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</a:t>
            </a:r>
            <a:r>
              <a:rPr lang="ru-RU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</a:t>
            </a:r>
            <a:r>
              <a:rPr lang="ru-RU" sz="2400" spc="-55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400" spc="-1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нди</a:t>
            </a:r>
            <a:r>
              <a:rPr lang="ru-RU" sz="2400" spc="-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ви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д</a:t>
            </a:r>
            <a:r>
              <a:rPr lang="ru-RU" sz="2400" spc="-1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у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ального</a:t>
            </a:r>
            <a:r>
              <a:rPr lang="ru-RU" sz="2400" spc="-7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(гр</a:t>
            </a:r>
            <a:r>
              <a:rPr lang="ru-RU" sz="2400" spc="-1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у</a:t>
            </a:r>
            <a:r>
              <a:rPr lang="ru-RU" sz="2400" spc="-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пп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</a:t>
            </a:r>
            <a:r>
              <a:rPr lang="ru-RU" sz="2400" spc="-1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в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ог</a:t>
            </a:r>
            <a:r>
              <a:rPr lang="ru-RU" sz="2400" spc="-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)</a:t>
            </a:r>
            <a:r>
              <a:rPr lang="ru-RU" sz="2400" spc="-1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</a:t>
            </a:r>
            <a:r>
              <a:rPr lang="ru-RU" sz="2400" spc="-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б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разо</a:t>
            </a:r>
            <a:r>
              <a:rPr lang="ru-RU" sz="2400" spc="-1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в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ательного</a:t>
            </a:r>
            <a:r>
              <a:rPr lang="ru-RU" sz="2400" spc="-7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400" spc="-75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е  </a:t>
            </a:r>
            <a:r>
              <a:rPr lang="ru-RU" sz="2400" spc="-10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м</a:t>
            </a:r>
            <a:r>
              <a:rPr lang="ru-RU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аршр</a:t>
            </a:r>
            <a:r>
              <a:rPr lang="ru-RU" sz="2400" spc="-15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у</a:t>
            </a:r>
            <a:r>
              <a:rPr lang="ru-RU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та</a:t>
            </a:r>
            <a:r>
              <a:rPr lang="ru-RU" sz="2400" spc="330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в </a:t>
            </a:r>
            <a:r>
              <a:rPr lang="ru-RU" sz="2400" spc="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с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оот</a:t>
            </a:r>
            <a:r>
              <a:rPr lang="ru-RU" sz="2400" spc="-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в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ет</a:t>
            </a:r>
            <a:r>
              <a:rPr lang="ru-RU" sz="2400" spc="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с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твии</a:t>
            </a:r>
            <a:r>
              <a:rPr lang="ru-RU" sz="2400" spc="-8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400" spc="-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с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образо</a:t>
            </a:r>
            <a:r>
              <a:rPr lang="ru-RU" sz="2400" spc="-1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в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ательным</a:t>
            </a:r>
            <a:r>
              <a:rPr lang="ru-RU" sz="2400" spc="-6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заказом.</a:t>
            </a:r>
            <a:r>
              <a:rPr lang="ru-RU" sz="2400" spc="-4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400" spc="-1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С</a:t>
            </a:r>
            <a:r>
              <a:rPr lang="ru-RU" sz="2400" spc="-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етевые</a:t>
            </a:r>
            <a:r>
              <a:rPr lang="ru-RU" sz="2400" spc="-1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образо</a:t>
            </a:r>
            <a:r>
              <a:rPr lang="ru-RU" sz="2400" spc="-1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в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атель</a:t>
            </a:r>
            <a:r>
              <a:rPr lang="ru-RU" sz="2400" spc="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ы</a:t>
            </a:r>
            <a:r>
              <a:rPr lang="ru-RU" sz="2400" spc="-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е</a:t>
            </a:r>
            <a:r>
              <a:rPr lang="ru-RU" sz="2400" spc="-8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пр</a:t>
            </a:r>
            <a:r>
              <a:rPr lang="ru-RU" sz="2400" spc="-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ог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ра</a:t>
            </a:r>
            <a:r>
              <a:rPr lang="ru-RU" sz="2400" spc="-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ммы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на</a:t>
            </a:r>
            <a:r>
              <a:rPr lang="ru-RU" sz="2400" spc="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шл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</a:t>
            </a:r>
            <a:r>
              <a:rPr lang="ru-RU" sz="2400" spc="-5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широкое</a:t>
            </a:r>
            <a:r>
              <a:rPr lang="ru-RU" sz="2400" spc="-5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400" spc="-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п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р</a:t>
            </a:r>
            <a:r>
              <a:rPr lang="ru-RU" sz="2400" spc="-1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</a:t>
            </a:r>
            <a:r>
              <a:rPr lang="ru-RU" sz="2400" spc="-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м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енение</a:t>
            </a:r>
            <a:r>
              <a:rPr lang="ru-RU" sz="2400" spc="-6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в о</a:t>
            </a:r>
            <a:r>
              <a:rPr lang="ru-RU" sz="2400" spc="-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б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ла</a:t>
            </a:r>
            <a:r>
              <a:rPr lang="ru-RU" sz="2400" spc="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с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ти</a:t>
            </a:r>
            <a:r>
              <a:rPr lang="ru-RU" sz="2400" spc="-5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ор</a:t>
            </a:r>
            <a:r>
              <a:rPr lang="ru-RU" sz="2400" spc="-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г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аниза</a:t>
            </a:r>
            <a:r>
              <a:rPr lang="ru-RU" sz="2400" spc="-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ци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</a:t>
            </a:r>
            <a:r>
              <a:rPr lang="ru-RU" sz="2400" spc="-3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400" spc="-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п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роф</a:t>
            </a:r>
            <a:r>
              <a:rPr lang="ru-RU" sz="2400" spc="-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ль</a:t>
            </a:r>
            <a:r>
              <a:rPr lang="ru-RU" sz="2400" spc="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ого</a:t>
            </a:r>
            <a:r>
              <a:rPr lang="ru-RU" sz="2400" spc="-8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</a:t>
            </a:r>
            <a:r>
              <a:rPr lang="ru-RU" sz="2400" spc="-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б</a:t>
            </a:r>
            <a:r>
              <a:rPr lang="ru-RU" sz="2400" spc="-1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у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чения</a:t>
            </a:r>
            <a:r>
              <a:rPr lang="ru-RU" sz="2400" spc="-3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</a:t>
            </a:r>
            <a:r>
              <a:rPr lang="ru-RU" sz="2400" spc="-1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400" spc="-1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в</a:t>
            </a:r>
            <a:r>
              <a:rPr lang="ru-RU" sz="2400" spc="-1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ы</a:t>
            </a:r>
            <a:r>
              <a:rPr lang="ru-RU" sz="2400" spc="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с</a:t>
            </a:r>
            <a:r>
              <a:rPr lang="ru-RU" sz="2400" spc="1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ш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его пр</a:t>
            </a:r>
            <a:r>
              <a:rPr lang="ru-RU" sz="2400" spc="-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фе</a:t>
            </a:r>
            <a:r>
              <a:rPr lang="ru-RU" sz="2400" spc="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сс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иона</a:t>
            </a:r>
            <a:r>
              <a:rPr lang="ru-RU" sz="2400" spc="-1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л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ь</a:t>
            </a:r>
            <a:r>
              <a:rPr lang="ru-RU" sz="2400" spc="-1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</a:t>
            </a:r>
            <a:r>
              <a:rPr lang="ru-RU" sz="2400" spc="-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го</a:t>
            </a:r>
            <a:r>
              <a:rPr lang="ru-RU" sz="2400" spc="-8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образо</a:t>
            </a:r>
            <a:r>
              <a:rPr lang="ru-RU" sz="2400" spc="-1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в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ания</a:t>
            </a:r>
            <a:r>
              <a:rPr lang="ru-RU" sz="2400" spc="-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,</a:t>
            </a:r>
            <a:r>
              <a:rPr lang="ru-RU" sz="2400" spc="-5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</a:t>
            </a:r>
            <a:r>
              <a:rPr lang="ru-RU" sz="2400" spc="-1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также</a:t>
            </a:r>
            <a:r>
              <a:rPr lang="ru-RU" sz="2400" spc="-3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доп</a:t>
            </a:r>
            <a:r>
              <a:rPr lang="ru-RU" sz="2400" spc="-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лнитель</a:t>
            </a:r>
            <a:r>
              <a:rPr lang="ru-RU" sz="2400" spc="-1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</a:t>
            </a:r>
            <a:r>
              <a:rPr lang="ru-RU" sz="2400" spc="-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г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</a:t>
            </a:r>
            <a:r>
              <a:rPr lang="ru-RU" sz="2400" spc="-8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образо</a:t>
            </a:r>
            <a:r>
              <a:rPr lang="ru-RU" sz="2400" spc="-1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в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ания.</a:t>
            </a:r>
            <a:endParaRPr lang="ru-RU" sz="2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ts val="1200"/>
              </a:lnSpc>
              <a:spcAft>
                <a:spcPts val="450"/>
              </a:spcAft>
            </a:pPr>
            <a:r>
              <a:rPr lang="ru-RU" sz="2400" dirty="0"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 </a:t>
            </a:r>
            <a:endParaRPr lang="ru-RU" sz="2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ru-RU" sz="2400" b="1" i="1" spc="-5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С</a:t>
            </a:r>
            <a:r>
              <a:rPr lang="ru-RU" sz="2400" b="1" i="1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е</a:t>
            </a:r>
            <a:r>
              <a:rPr lang="ru-RU" sz="2400" b="1" i="1" spc="-45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т</a:t>
            </a:r>
            <a:r>
              <a:rPr lang="ru-RU" sz="2400" b="1" i="1" spc="-5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ев</a:t>
            </a:r>
            <a:r>
              <a:rPr lang="ru-RU" sz="2400" b="1" i="1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ые</a:t>
            </a:r>
            <a:r>
              <a:rPr lang="ru-RU" sz="2400" b="1" i="1" spc="10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i="1" spc="-1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</a:t>
            </a:r>
            <a:r>
              <a:rPr lang="ru-RU" sz="2400" b="1" i="1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б</a:t>
            </a:r>
            <a:r>
              <a:rPr lang="ru-RU" sz="2400" b="1" i="1" spc="-1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р</a:t>
            </a:r>
            <a:r>
              <a:rPr lang="ru-RU" sz="2400" b="1" i="1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</a:t>
            </a:r>
            <a:r>
              <a:rPr lang="ru-RU" sz="2400" b="1" i="1" spc="-1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з</a:t>
            </a:r>
            <a:r>
              <a:rPr lang="ru-RU" sz="2400" b="1" i="1" spc="-1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</a:t>
            </a:r>
            <a:r>
              <a:rPr lang="ru-RU" sz="2400" b="1" i="1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ва</a:t>
            </a:r>
            <a:r>
              <a:rPr lang="ru-RU" sz="2400" b="1" i="1" spc="-4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т</a:t>
            </a:r>
            <a:r>
              <a:rPr lang="ru-RU" sz="2400" b="1" i="1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ельные</a:t>
            </a:r>
            <a:r>
              <a:rPr lang="ru-RU" sz="2400" b="1" i="1" spc="-5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i="1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п</a:t>
            </a:r>
            <a:r>
              <a:rPr lang="ru-RU" sz="2400" b="1" i="1" spc="-1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р</a:t>
            </a:r>
            <a:r>
              <a:rPr lang="ru-RU" sz="2400" b="1" i="1" spc="-1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</a:t>
            </a:r>
            <a:r>
              <a:rPr lang="ru-RU" sz="2400" b="1" i="1" spc="-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е</a:t>
            </a:r>
            <a:r>
              <a:rPr lang="ru-RU" sz="2400" b="1" i="1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к</a:t>
            </a:r>
            <a:r>
              <a:rPr lang="ru-RU" sz="2400" b="1" i="1" spc="-3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т</a:t>
            </a:r>
            <a:r>
              <a:rPr lang="ru-RU" sz="2400" b="1" i="1" spc="-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ы</a:t>
            </a:r>
            <a:r>
              <a:rPr lang="ru-RU" sz="2400" b="1" i="1" spc="1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400" i="1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–</a:t>
            </a:r>
            <a:r>
              <a:rPr lang="ru-RU" sz="2400" i="1" spc="-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концентриро</a:t>
            </a:r>
            <a:r>
              <a:rPr lang="ru-RU" sz="2400" spc="-1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в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ан</a:t>
            </a:r>
            <a:r>
              <a:rPr lang="ru-RU" sz="2400" spc="-2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ая</a:t>
            </a:r>
            <a:r>
              <a:rPr lang="ru-RU" sz="2400" spc="-8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образо</a:t>
            </a:r>
            <a:r>
              <a:rPr lang="ru-RU" sz="2400" spc="-1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в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ательная</a:t>
            </a:r>
            <a:r>
              <a:rPr lang="ru-RU" sz="2400" spc="-6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фор</a:t>
            </a:r>
            <a:r>
              <a:rPr lang="ru-RU" sz="2400" spc="-1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м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а, пр</a:t>
            </a:r>
            <a:r>
              <a:rPr lang="ru-RU" sz="2400" spc="-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е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д</a:t>
            </a:r>
            <a:r>
              <a:rPr lang="ru-RU" sz="2400" spc="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с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та</a:t>
            </a:r>
            <a:r>
              <a:rPr lang="ru-RU" sz="2400" spc="-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в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лен</a:t>
            </a:r>
            <a:r>
              <a:rPr lang="ru-RU" sz="2400" spc="-1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ая</a:t>
            </a:r>
            <a:r>
              <a:rPr lang="ru-RU" sz="2400" spc="-8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в практи</a:t>
            </a:r>
            <a:r>
              <a:rPr lang="ru-RU" sz="2400" spc="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к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е</a:t>
            </a:r>
            <a:r>
              <a:rPr lang="ru-RU" sz="2400" spc="-5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Шко</a:t>
            </a:r>
            <a:r>
              <a:rPr lang="ru-RU" sz="2400" spc="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л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ами,</a:t>
            </a:r>
            <a:r>
              <a:rPr lang="ru-RU" sz="2400" spc="-4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Ака</a:t>
            </a:r>
            <a:r>
              <a:rPr lang="ru-RU" sz="2400" spc="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д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е</a:t>
            </a:r>
            <a:r>
              <a:rPr lang="ru-RU" sz="2400" spc="-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ми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я</a:t>
            </a:r>
            <a:r>
              <a:rPr lang="ru-RU" sz="2400" spc="-1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м</a:t>
            </a:r>
            <a:r>
              <a:rPr lang="ru-RU" sz="2400" spc="-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и,</a:t>
            </a:r>
            <a:r>
              <a:rPr lang="ru-RU" sz="2400" spc="-4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Ас</a:t>
            </a:r>
            <a:r>
              <a:rPr lang="ru-RU" sz="2400" spc="1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с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</a:t>
            </a:r>
            <a:r>
              <a:rPr lang="ru-RU" sz="2400" spc="-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м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блея</a:t>
            </a:r>
            <a:r>
              <a:rPr lang="ru-RU" sz="2400" spc="-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ми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,</a:t>
            </a:r>
            <a:r>
              <a:rPr lang="ru-RU" sz="2400" spc="-7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конференция</a:t>
            </a:r>
            <a:r>
              <a:rPr lang="ru-RU" sz="2400" spc="-1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м</a:t>
            </a:r>
            <a:r>
              <a:rPr lang="ru-RU" sz="2400" spc="-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, фе</a:t>
            </a:r>
            <a:r>
              <a:rPr lang="ru-RU" sz="2400" spc="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с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ти</a:t>
            </a:r>
            <a:r>
              <a:rPr lang="ru-RU" sz="2400" spc="-1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в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аля</a:t>
            </a:r>
            <a:r>
              <a:rPr lang="ru-RU" sz="2400" spc="-1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м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</a:t>
            </a:r>
            <a:r>
              <a:rPr lang="ru-RU" sz="2400" spc="-6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</a:t>
            </a:r>
            <a:r>
              <a:rPr lang="ru-RU" sz="2400" spc="-1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т</a:t>
            </a:r>
            <a:r>
              <a:rPr lang="ru-RU" sz="2400" spc="1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.</a:t>
            </a:r>
            <a:r>
              <a:rPr lang="ru-RU" sz="2400" spc="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д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.</a:t>
            </a:r>
            <a:r>
              <a:rPr lang="ru-RU" sz="2400" spc="-4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400" spc="-1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Т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акие</a:t>
            </a:r>
            <a:r>
              <a:rPr lang="ru-RU" sz="2400" spc="-3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400" spc="-1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м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ер</a:t>
            </a:r>
            <a:r>
              <a:rPr lang="ru-RU" sz="2400" spc="-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оп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р</a:t>
            </a:r>
            <a:r>
              <a:rPr lang="ru-RU" sz="2400" spc="-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ия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тия</a:t>
            </a:r>
            <a:r>
              <a:rPr lang="ru-RU" sz="2400" spc="-3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400" spc="-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п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ро</a:t>
            </a:r>
            <a:r>
              <a:rPr lang="ru-RU" sz="2400" spc="-1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в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одят</a:t>
            </a:r>
            <a:r>
              <a:rPr lang="ru-RU" sz="2400" spc="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с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я</a:t>
            </a:r>
            <a:r>
              <a:rPr lang="ru-RU" sz="2400" spc="-5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400" spc="-1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у</a:t>
            </a:r>
            <a:r>
              <a:rPr lang="ru-RU" sz="2400" spc="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с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ил</a:t>
            </a:r>
            <a:r>
              <a:rPr lang="ru-RU" sz="2400" spc="-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я</a:t>
            </a:r>
            <a:r>
              <a:rPr lang="ru-RU" sz="2400" spc="-1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м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</a:t>
            </a:r>
            <a:r>
              <a:rPr lang="ru-RU" sz="2400" spc="-3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р</a:t>
            </a:r>
            <a:r>
              <a:rPr lang="ru-RU" sz="2400" spc="-1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я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да</a:t>
            </a:r>
            <a:r>
              <a:rPr lang="ru-RU" sz="2400" spc="-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ор</a:t>
            </a:r>
            <a:r>
              <a:rPr lang="ru-RU" sz="2400" spc="-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г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аниза</a:t>
            </a:r>
            <a:r>
              <a:rPr lang="ru-RU" sz="2400" spc="-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ци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й</a:t>
            </a:r>
            <a:r>
              <a:rPr lang="ru-RU" sz="2400" spc="-6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 поз</a:t>
            </a:r>
            <a:r>
              <a:rPr lang="ru-RU" sz="2400" spc="-1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в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оля</a:t>
            </a:r>
            <a:r>
              <a:rPr lang="ru-RU" sz="2400" spc="-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ю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т</a:t>
            </a:r>
            <a:r>
              <a:rPr lang="ru-RU" sz="2400" spc="-3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аде</a:t>
            </a:r>
            <a:r>
              <a:rPr lang="ru-RU" sz="2400" spc="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к</a:t>
            </a:r>
            <a:r>
              <a:rPr lang="ru-RU" sz="2400" spc="-1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в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атно</a:t>
            </a:r>
            <a:r>
              <a:rPr lang="ru-RU" sz="2400" spc="-5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400" spc="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с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оед</a:t>
            </a:r>
            <a:r>
              <a:rPr lang="ru-RU" sz="2400" spc="-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нять</a:t>
            </a:r>
            <a:r>
              <a:rPr lang="ru-RU" sz="2400" spc="-7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целый</a:t>
            </a:r>
            <a:r>
              <a:rPr lang="ru-RU" sz="2400" spc="-4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ко</a:t>
            </a:r>
            <a:r>
              <a:rPr lang="ru-RU" sz="2400" spc="-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м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плекс</a:t>
            </a:r>
            <a:r>
              <a:rPr lang="ru-RU" sz="2400" spc="-4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задач</a:t>
            </a:r>
            <a:r>
              <a:rPr lang="ru-RU" sz="2400" spc="-2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(напр</a:t>
            </a:r>
            <a:r>
              <a:rPr lang="ru-RU" sz="2400" spc="-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им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ер</a:t>
            </a:r>
            <a:r>
              <a:rPr lang="ru-RU" sz="2400" spc="-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,</a:t>
            </a:r>
            <a:r>
              <a:rPr lang="ru-RU" sz="2400" spc="-4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задачи о</a:t>
            </a:r>
            <a:r>
              <a:rPr lang="ru-RU" sz="2400" spc="-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б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разо</a:t>
            </a:r>
            <a:r>
              <a:rPr lang="ru-RU" sz="2400" spc="-1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в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ательной</a:t>
            </a:r>
            <a:r>
              <a:rPr lang="ru-RU" sz="2400" spc="-5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400" spc="-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п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олит</a:t>
            </a:r>
            <a:r>
              <a:rPr lang="ru-RU" sz="2400" spc="-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</a:t>
            </a:r>
            <a:r>
              <a:rPr lang="ru-RU" sz="2400" spc="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к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и,</a:t>
            </a:r>
            <a:r>
              <a:rPr lang="ru-RU" sz="2400" spc="-7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фор</a:t>
            </a:r>
            <a:r>
              <a:rPr lang="ru-RU" sz="2400" spc="-1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м</a:t>
            </a:r>
            <a:r>
              <a:rPr lang="ru-RU" sz="2400" spc="-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ро</a:t>
            </a:r>
            <a:r>
              <a:rPr lang="ru-RU" sz="2400" spc="-1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в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ания</a:t>
            </a:r>
            <a:r>
              <a:rPr lang="ru-RU" sz="2400" spc="-4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400" spc="-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п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рофес</a:t>
            </a:r>
            <a:r>
              <a:rPr lang="ru-RU" sz="2400" spc="1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с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иона</a:t>
            </a:r>
            <a:r>
              <a:rPr lang="ru-RU" sz="2400" spc="-2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л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ь</a:t>
            </a:r>
            <a:r>
              <a:rPr lang="ru-RU" sz="2400" spc="-1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ого</a:t>
            </a:r>
            <a:r>
              <a:rPr lang="ru-RU" sz="2400" spc="-8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400" spc="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с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оо</a:t>
            </a:r>
            <a:r>
              <a:rPr lang="ru-RU" sz="2400" spc="-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б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ще</a:t>
            </a:r>
            <a:r>
              <a:rPr lang="ru-RU" sz="2400" spc="1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с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т</a:t>
            </a:r>
            <a:r>
              <a:rPr lang="ru-RU" sz="2400" spc="-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в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а, пр</a:t>
            </a:r>
            <a:r>
              <a:rPr lang="ru-RU" sz="2400" spc="-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я</a:t>
            </a:r>
            <a:r>
              <a:rPr lang="ru-RU" sz="2400" spc="-1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в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лен</a:t>
            </a:r>
            <a:r>
              <a:rPr lang="ru-RU" sz="2400" spc="-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я</a:t>
            </a:r>
            <a:r>
              <a:rPr lang="ru-RU" sz="2400" spc="-3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400" spc="-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нно</a:t>
            </a:r>
            <a:r>
              <a:rPr lang="ru-RU" sz="2400" spc="-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в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ац</a:t>
            </a:r>
            <a:r>
              <a:rPr lang="ru-RU" sz="2400" spc="-1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онного</a:t>
            </a:r>
            <a:r>
              <a:rPr lang="ru-RU" sz="2400" spc="-8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потенциала,</a:t>
            </a:r>
            <a:r>
              <a:rPr lang="ru-RU" sz="2400" spc="-5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разноп</a:t>
            </a:r>
            <a:r>
              <a:rPr lang="ru-RU" sz="2400" spc="-5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зиц</a:t>
            </a:r>
            <a:r>
              <a:rPr lang="ru-RU" sz="2400" spc="-1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он</a:t>
            </a:r>
            <a:r>
              <a:rPr lang="ru-RU" sz="2400" spc="-2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ой</a:t>
            </a:r>
            <a:r>
              <a:rPr lang="ru-RU" sz="2400" spc="-8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эк</a:t>
            </a:r>
            <a:r>
              <a:rPr lang="ru-RU" sz="2400" spc="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с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пертизы </a:t>
            </a:r>
            <a:r>
              <a:rPr lang="ru-RU" sz="2400" spc="-5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</a:t>
            </a:r>
            <a:r>
              <a:rPr lang="ru-RU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</a:t>
            </a:r>
            <a:r>
              <a:rPr lang="ru-RU" sz="2400" spc="5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</a:t>
            </a:r>
            <a:r>
              <a:rPr lang="ru-RU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</a:t>
            </a:r>
            <a:r>
              <a:rPr lang="ru-RU" sz="2400" spc="-10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в</a:t>
            </a:r>
            <a:r>
              <a:rPr lang="ru-RU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</a:t>
            </a:r>
            <a:r>
              <a:rPr lang="ru-RU" sz="2400" spc="-10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ц</a:t>
            </a:r>
            <a:r>
              <a:rPr lang="ru-RU" sz="2400" spc="-5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</a:t>
            </a:r>
            <a:r>
              <a:rPr lang="ru-RU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он</a:t>
            </a:r>
            <a:r>
              <a:rPr lang="ru-RU" sz="2400" spc="5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</a:t>
            </a:r>
            <a:r>
              <a:rPr lang="ru-RU" sz="2400" spc="-5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ы</a:t>
            </a:r>
            <a:r>
              <a:rPr lang="ru-RU" sz="2400" spc="315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х </a:t>
            </a:r>
            <a:r>
              <a:rPr lang="ru-RU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разраб</a:t>
            </a:r>
            <a:r>
              <a:rPr lang="ru-RU" sz="2400" spc="-5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</a:t>
            </a:r>
            <a:r>
              <a:rPr lang="ru-RU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ток</a:t>
            </a:r>
            <a:r>
              <a:rPr lang="ru-RU" sz="2400" spc="-25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</a:t>
            </a:r>
            <a:r>
              <a:rPr lang="ru-RU" sz="2400" spc="-1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т</a:t>
            </a:r>
            <a:r>
              <a:rPr lang="ru-RU" sz="2400" spc="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.д</a:t>
            </a:r>
            <a:r>
              <a:rPr lang="ru-RU" sz="2400" spc="1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.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)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8544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430823" y="1019908"/>
            <a:ext cx="1149154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  <a:ea typeface="Arial" panose="020B0604020202020204" pitchFamily="34" charset="0"/>
              </a:rPr>
              <a:t/>
            </a:r>
            <a:br>
              <a:rPr lang="ru-RU" dirty="0">
                <a:solidFill>
                  <a:srgbClr val="000000"/>
                </a:solidFill>
                <a:latin typeface="Arial" panose="020B0604020202020204" pitchFamily="34" charset="0"/>
                <a:ea typeface="Arial" panose="020B0604020202020204" pitchFamily="34" charset="0"/>
              </a:rPr>
            </a:b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 rot="10800000">
            <a:off x="1264627" y="0"/>
            <a:ext cx="9840058" cy="10166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3200" b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 rot="10800000" flipV="1">
            <a:off x="809295" y="304993"/>
            <a:ext cx="1080463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spc="5" dirty="0">
                <a:solidFill>
                  <a:srgbClr val="243956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Д</a:t>
            </a:r>
            <a:r>
              <a:rPr lang="ru-RU" sz="3200" b="1" dirty="0" smtClean="0">
                <a:solidFill>
                  <a:srgbClr val="243956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ифф</a:t>
            </a:r>
            <a:r>
              <a:rPr lang="ru-RU" sz="3200" b="1" spc="5" dirty="0" smtClean="0">
                <a:solidFill>
                  <a:srgbClr val="243956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ере</a:t>
            </a:r>
            <a:r>
              <a:rPr lang="ru-RU" sz="3200" b="1" dirty="0" smtClean="0">
                <a:solidFill>
                  <a:srgbClr val="243956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нциал</a:t>
            </a:r>
            <a:r>
              <a:rPr lang="ru-RU" sz="3200" b="1" spc="-75" dirty="0" smtClean="0">
                <a:solidFill>
                  <a:srgbClr val="243956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3200" b="1" dirty="0" smtClean="0">
                <a:solidFill>
                  <a:srgbClr val="243956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ц</a:t>
            </a:r>
            <a:r>
              <a:rPr lang="ru-RU" sz="3200" b="1" spc="5" dirty="0" smtClean="0">
                <a:solidFill>
                  <a:srgbClr val="243956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е</a:t>
            </a:r>
            <a:r>
              <a:rPr lang="ru-RU" sz="3200" b="1" spc="10" dirty="0" smtClean="0">
                <a:solidFill>
                  <a:srgbClr val="243956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л</a:t>
            </a:r>
            <a:r>
              <a:rPr lang="ru-RU" sz="3200" b="1" spc="5" dirty="0" smtClean="0">
                <a:solidFill>
                  <a:srgbClr val="243956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е</a:t>
            </a:r>
            <a:r>
              <a:rPr lang="ru-RU" sz="3200" b="1" dirty="0" smtClean="0">
                <a:solidFill>
                  <a:srgbClr val="243956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п</a:t>
            </a:r>
            <a:r>
              <a:rPr lang="ru-RU" sz="3200" b="1" spc="5" dirty="0" smtClean="0">
                <a:solidFill>
                  <a:srgbClr val="243956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</a:t>
            </a:r>
            <a:r>
              <a:rPr lang="ru-RU" sz="3200" b="1" spc="10" dirty="0" smtClean="0">
                <a:solidFill>
                  <a:srgbClr val="243956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л</a:t>
            </a:r>
            <a:r>
              <a:rPr lang="ru-RU" sz="3200" b="1" spc="-10" dirty="0" smtClean="0">
                <a:solidFill>
                  <a:srgbClr val="243956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</a:t>
            </a:r>
            <a:r>
              <a:rPr lang="ru-RU" sz="3200" b="1" dirty="0" smtClean="0">
                <a:solidFill>
                  <a:srgbClr val="243956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га</a:t>
            </a:r>
            <a:r>
              <a:rPr lang="ru-RU" sz="3200" b="1" spc="-5" dirty="0" smtClean="0">
                <a:solidFill>
                  <a:srgbClr val="243956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</a:t>
            </a:r>
            <a:r>
              <a:rPr lang="ru-RU" sz="3200" b="1" dirty="0" smtClean="0">
                <a:solidFill>
                  <a:srgbClr val="243956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ия «сетевого» образования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5"/>
          <p:cNvSpPr>
            <a:spLocks noChangeArrowheads="1"/>
          </p:cNvSpPr>
          <p:nvPr/>
        </p:nvSpPr>
        <p:spPr bwMode="auto">
          <a:xfrm rot="10800000" flipV="1">
            <a:off x="544565" y="1076066"/>
            <a:ext cx="11206002" cy="2031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457200" marR="0" lvl="0" indent="-45720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v"/>
              <a:tabLst/>
            </a:pPr>
            <a:r>
              <a:rPr kumimoji="0" lang="ru-RU" altLang="ru-RU" sz="2800" b="1" i="0" u="none" strike="noStrike" cap="none" normalizeH="0" baseline="0" dirty="0" smtClean="0">
                <a:ln>
                  <a:noFill/>
                </a:ln>
                <a:solidFill>
                  <a:srgbClr val="243956"/>
                </a:solidFill>
                <a:effectLst/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Как восполнение недостающих ресурсов</a:t>
            </a:r>
            <a:endParaRPr kumimoji="0" lang="ru-RU" altLang="ru-RU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2438" marR="0" lvl="0" indent="-452438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rgbClr val="243956"/>
                </a:solidFill>
                <a:effectLst/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    Сетевое образование – кооперация вокруг ограниченности ресурсов,     их распределенного использования, компенсации недостатков</a:t>
            </a:r>
            <a:endParaRPr kumimoji="0" lang="ru-RU" alt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6"/>
          <p:cNvSpPr>
            <a:spLocks noChangeArrowheads="1"/>
          </p:cNvSpPr>
          <p:nvPr/>
        </p:nvSpPr>
        <p:spPr bwMode="auto">
          <a:xfrm rot="10800000" flipV="1">
            <a:off x="544565" y="2176606"/>
            <a:ext cx="10953752" cy="3108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57200" marR="0" lvl="0" indent="-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v"/>
              <a:tabLst/>
            </a:pPr>
            <a:endParaRPr kumimoji="0" lang="ru-RU" altLang="ru-RU" sz="2800" b="0" i="0" u="none" strike="noStrike" cap="none" normalizeH="0" baseline="0" dirty="0" smtClean="0">
              <a:ln>
                <a:noFill/>
              </a:ln>
              <a:solidFill>
                <a:srgbClr val="243956"/>
              </a:solidFill>
              <a:effectLst/>
              <a:latin typeface="Times New Roman" panose="02020603050405020304" pitchFamily="18" charset="0"/>
              <a:ea typeface="Arial" panose="020B0604020202020204" pitchFamily="34" charset="0"/>
              <a:cs typeface="Times New Roman" panose="02020603050405020304" pitchFamily="18" charset="0"/>
            </a:endParaRPr>
          </a:p>
          <a:p>
            <a:pPr marL="457200" marR="0" lvl="0" indent="-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v"/>
              <a:tabLst/>
            </a:pPr>
            <a:endParaRPr lang="ru-RU" altLang="ru-RU" sz="2800" dirty="0">
              <a:solidFill>
                <a:srgbClr val="243956"/>
              </a:solidFill>
              <a:latin typeface="Times New Roman" panose="02020603050405020304" pitchFamily="18" charset="0"/>
              <a:ea typeface="Arial" panose="020B0604020202020204" pitchFamily="34" charset="0"/>
              <a:cs typeface="Times New Roman" panose="02020603050405020304" pitchFamily="18" charset="0"/>
            </a:endParaRPr>
          </a:p>
          <a:p>
            <a:pPr marL="457200" marR="0" lvl="0" indent="-4572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v"/>
              <a:tabLst/>
            </a:pPr>
            <a:r>
              <a:rPr kumimoji="0" lang="ru-RU" altLang="ru-RU" sz="2800" b="1" i="0" u="none" strike="noStrike" cap="none" normalizeH="0" baseline="0" dirty="0" smtClean="0">
                <a:ln>
                  <a:noFill/>
                </a:ln>
                <a:solidFill>
                  <a:srgbClr val="243956"/>
                </a:solidFill>
                <a:effectLst/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Как средство обновления содержания и расширение возможностей образования</a:t>
            </a:r>
            <a:endParaRPr kumimoji="0" lang="ru-RU" altLang="ru-RU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2438" marR="0" lvl="0" indent="-3683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rgbClr val="243956"/>
                </a:solidFill>
                <a:effectLst/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   Сетевое образование - кооперация вокруг конструирования   системы вариативного персонального открытого качественного образования</a:t>
            </a: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985819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646209" y="872763"/>
            <a:ext cx="11491545" cy="51855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Совместная образовательная программа в сетевой 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форме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Сетевая 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форма реализации программы с 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ресурсным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партнером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Использование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площадки партнера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Организационно-методическая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поддержка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Кадровое донорство»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Аутсорсинг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Использование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результатов интеллектуальной деятельности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Зачет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результатов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264627" y="178676"/>
            <a:ext cx="1025471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одели 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сборки возможностей сетевых форматов </a:t>
            </a:r>
            <a:endParaRPr lang="ru-RU" sz="3200" b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7811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430823" y="1019908"/>
            <a:ext cx="1149154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  <a:ea typeface="Arial" panose="020B0604020202020204" pitchFamily="34" charset="0"/>
              </a:rPr>
              <a:t/>
            </a:r>
            <a:br>
              <a:rPr lang="ru-RU" dirty="0">
                <a:solidFill>
                  <a:srgbClr val="000000"/>
                </a:solidFill>
                <a:latin typeface="Arial" panose="020B0604020202020204" pitchFamily="34" charset="0"/>
                <a:ea typeface="Arial" panose="020B0604020202020204" pitchFamily="34" charset="0"/>
              </a:rPr>
            </a:b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 rot="10800000">
            <a:off x="1264627" y="0"/>
            <a:ext cx="9840058" cy="10166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3200" b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36633" y="262759"/>
            <a:ext cx="1096805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solidFill>
                  <a:srgbClr val="243956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1</a:t>
            </a:r>
            <a:r>
              <a:rPr lang="ru-RU" sz="3200" b="1" spc="-5" dirty="0">
                <a:solidFill>
                  <a:srgbClr val="243956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.</a:t>
            </a:r>
            <a:r>
              <a:rPr lang="ru-RU" sz="3200" b="1" dirty="0">
                <a:solidFill>
                  <a:srgbClr val="243956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3200" b="1" dirty="0" smtClean="0">
                <a:solidFill>
                  <a:srgbClr val="243956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С</a:t>
            </a:r>
            <a:r>
              <a:rPr lang="ru-RU" sz="3200" b="1" spc="-20" dirty="0" smtClean="0">
                <a:solidFill>
                  <a:srgbClr val="243956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е</a:t>
            </a:r>
            <a:r>
              <a:rPr lang="ru-RU" sz="3200" b="1" spc="20" dirty="0" smtClean="0">
                <a:solidFill>
                  <a:srgbClr val="243956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т</a:t>
            </a:r>
            <a:r>
              <a:rPr lang="ru-RU" sz="3200" b="1" spc="-10" dirty="0" smtClean="0">
                <a:solidFill>
                  <a:srgbClr val="243956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е</a:t>
            </a:r>
            <a:r>
              <a:rPr lang="ru-RU" sz="3200" b="1" dirty="0" smtClean="0">
                <a:solidFill>
                  <a:srgbClr val="243956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в</a:t>
            </a:r>
            <a:r>
              <a:rPr lang="ru-RU" sz="3200" b="1" spc="-70" dirty="0" smtClean="0">
                <a:solidFill>
                  <a:srgbClr val="243956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</a:t>
            </a:r>
            <a:r>
              <a:rPr lang="ru-RU" sz="3200" b="1" dirty="0" smtClean="0">
                <a:solidFill>
                  <a:srgbClr val="243956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я</a:t>
            </a:r>
            <a:r>
              <a:rPr lang="ru-RU" sz="3200" b="1" spc="115" dirty="0" smtClean="0">
                <a:solidFill>
                  <a:srgbClr val="243956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3200" b="1" dirty="0" smtClean="0">
                <a:solidFill>
                  <a:srgbClr val="243956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обр</a:t>
            </a:r>
            <a:r>
              <a:rPr lang="ru-RU" sz="3200" b="1" spc="-75" dirty="0" smtClean="0">
                <a:solidFill>
                  <a:srgbClr val="243956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</a:t>
            </a:r>
            <a:r>
              <a:rPr lang="ru-RU" sz="3200" b="1" dirty="0" smtClean="0">
                <a:solidFill>
                  <a:srgbClr val="243956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зо</a:t>
            </a:r>
            <a:r>
              <a:rPr lang="ru-RU" sz="3200" b="1" spc="15" dirty="0" smtClean="0">
                <a:solidFill>
                  <a:srgbClr val="243956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в</a:t>
            </a:r>
            <a:r>
              <a:rPr lang="ru-RU" sz="3200" b="1" spc="-45" dirty="0" smtClean="0">
                <a:solidFill>
                  <a:srgbClr val="243956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</a:t>
            </a:r>
            <a:r>
              <a:rPr lang="ru-RU" sz="3200" b="1" spc="10" dirty="0" smtClean="0">
                <a:solidFill>
                  <a:srgbClr val="243956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т</a:t>
            </a:r>
            <a:r>
              <a:rPr lang="ru-RU" sz="3200" b="1" dirty="0" smtClean="0">
                <a:solidFill>
                  <a:srgbClr val="243956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е</a:t>
            </a:r>
            <a:r>
              <a:rPr lang="ru-RU" sz="3200" b="1" spc="-10" dirty="0" smtClean="0">
                <a:solidFill>
                  <a:srgbClr val="243956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л</a:t>
            </a:r>
            <a:r>
              <a:rPr lang="ru-RU" sz="3200" b="1" dirty="0" smtClean="0">
                <a:solidFill>
                  <a:srgbClr val="243956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ь</a:t>
            </a:r>
            <a:r>
              <a:rPr lang="ru-RU" sz="3200" b="1" spc="10" dirty="0" smtClean="0">
                <a:solidFill>
                  <a:srgbClr val="243956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</a:t>
            </a:r>
            <a:r>
              <a:rPr lang="ru-RU" sz="3200" b="1" dirty="0" smtClean="0">
                <a:solidFill>
                  <a:srgbClr val="243956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ая</a:t>
            </a:r>
            <a:r>
              <a:rPr lang="ru-RU" sz="3200" b="1" spc="115" dirty="0" smtClean="0">
                <a:solidFill>
                  <a:srgbClr val="243956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3200" b="1" dirty="0" smtClean="0">
                <a:solidFill>
                  <a:srgbClr val="243956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прог</a:t>
            </a:r>
            <a:r>
              <a:rPr lang="ru-RU" sz="3200" b="1" spc="-15" dirty="0" smtClean="0">
                <a:solidFill>
                  <a:srgbClr val="243956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р</a:t>
            </a:r>
            <a:r>
              <a:rPr lang="ru-RU" sz="3200" b="1" spc="-75" dirty="0" smtClean="0">
                <a:solidFill>
                  <a:srgbClr val="243956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</a:t>
            </a:r>
            <a:r>
              <a:rPr lang="ru-RU" sz="3200" b="1" spc="30" dirty="0" smtClean="0">
                <a:solidFill>
                  <a:srgbClr val="243956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мм</a:t>
            </a:r>
            <a:r>
              <a:rPr lang="ru-RU" sz="3200" b="1" dirty="0" smtClean="0">
                <a:solidFill>
                  <a:srgbClr val="243956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50605" y="1016697"/>
            <a:ext cx="10947711" cy="425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84138">
              <a:lnSpc>
                <a:spcPct val="107000"/>
              </a:lnSpc>
              <a:spcAft>
                <a:spcPts val="0"/>
              </a:spcAft>
            </a:pPr>
            <a:r>
              <a:rPr lang="ru-RU" sz="2800" spc="-10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   </a:t>
            </a:r>
            <a:r>
              <a:rPr lang="ru-RU" sz="2800" spc="-10" dirty="0" smtClean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Ц</a:t>
            </a:r>
            <a:r>
              <a:rPr lang="ru-RU" sz="2800" dirty="0" smtClean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ель</a:t>
            </a:r>
            <a:r>
              <a:rPr lang="ru-RU" sz="2800" spc="25" dirty="0" smtClean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–</a:t>
            </a:r>
            <a:r>
              <a:rPr lang="ru-RU" sz="2800" spc="-15" dirty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р</a:t>
            </a:r>
            <a:r>
              <a:rPr lang="ru-RU" sz="2800" spc="-5" dirty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е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ал</a:t>
            </a:r>
            <a:r>
              <a:rPr lang="ru-RU" sz="2800" spc="-15" dirty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зовать</a:t>
            </a:r>
            <a:r>
              <a:rPr lang="ru-RU" sz="2800" spc="25" dirty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новое ка</a:t>
            </a:r>
            <a:r>
              <a:rPr lang="ru-RU" sz="2800" spc="-5" dirty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ч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ество</a:t>
            </a:r>
            <a:r>
              <a:rPr lang="ru-RU" sz="2800" spc="-20" dirty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</a:t>
            </a:r>
            <a:r>
              <a:rPr lang="ru-RU" sz="2800" spc="-10" dirty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б</a:t>
            </a:r>
            <a:r>
              <a:rPr lang="ru-RU" sz="2800" spc="-5" dirty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ра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зовательной</a:t>
            </a:r>
            <a:r>
              <a:rPr lang="ru-RU" sz="2800" spc="40" dirty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 smtClean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пр</a:t>
            </a:r>
            <a:r>
              <a:rPr lang="ru-RU" sz="2800" spc="-10" dirty="0" smtClean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</a:t>
            </a:r>
            <a:r>
              <a:rPr lang="ru-RU" sz="2800" spc="-15" dirty="0" smtClean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г</a:t>
            </a:r>
            <a:r>
              <a:rPr lang="ru-RU" sz="2800" dirty="0" smtClean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р</a:t>
            </a:r>
            <a:r>
              <a:rPr lang="ru-RU" sz="2800" spc="-10" dirty="0" smtClean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</a:t>
            </a:r>
            <a:r>
              <a:rPr lang="ru-RU" sz="2800" dirty="0" smtClean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м</a:t>
            </a:r>
            <a:r>
              <a:rPr lang="ru-RU" sz="2800" spc="5" dirty="0" smtClean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м</a:t>
            </a:r>
            <a:r>
              <a:rPr lang="ru-RU" sz="2800" dirty="0" smtClean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ы</a:t>
            </a:r>
            <a:endParaRPr lang="ru-RU" sz="2800" dirty="0">
              <a:solidFill>
                <a:srgbClr val="002060"/>
              </a:solidFill>
              <a:latin typeface="Times New Roman" panose="02020603050405020304" pitchFamily="18" charset="0"/>
              <a:ea typeface="Arial" panose="020B0604020202020204" pitchFamily="34" charset="0"/>
              <a:cs typeface="Times New Roman" panose="02020603050405020304" pitchFamily="18" charset="0"/>
            </a:endParaRPr>
          </a:p>
          <a:p>
            <a:pPr marL="179388" indent="-95250">
              <a:lnSpc>
                <a:spcPct val="107000"/>
              </a:lnSpc>
              <a:spcAft>
                <a:spcPts val="0"/>
              </a:spcAft>
            </a:pPr>
            <a:r>
              <a:rPr lang="ru-RU" sz="2800" dirty="0" smtClean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Ор</a:t>
            </a:r>
            <a:r>
              <a:rPr lang="ru-RU" sz="2800" spc="-5" dirty="0" smtClean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га</a:t>
            </a:r>
            <a:r>
              <a:rPr lang="ru-RU" sz="2800" dirty="0" smtClean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</a:t>
            </a:r>
            <a:r>
              <a:rPr lang="ru-RU" sz="2800" spc="-10" dirty="0" smtClean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</a:t>
            </a:r>
            <a:r>
              <a:rPr lang="ru-RU" sz="2800" spc="-5" dirty="0" smtClean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зац</a:t>
            </a:r>
            <a:r>
              <a:rPr lang="ru-RU" sz="2800" spc="-10" dirty="0" smtClean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</a:t>
            </a:r>
            <a:r>
              <a:rPr lang="ru-RU" sz="2800" spc="-5" dirty="0" smtClean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</a:t>
            </a:r>
            <a:r>
              <a:rPr lang="ru-RU" sz="2800" dirty="0" smtClean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-</a:t>
            </a:r>
            <a:r>
              <a:rPr lang="ru-RU" sz="2800" spc="-5" dirty="0" smtClean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пар</a:t>
            </a:r>
            <a:r>
              <a:rPr lang="ru-RU" sz="2800" dirty="0" smtClean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тне</a:t>
            </a:r>
            <a:r>
              <a:rPr lang="ru-RU" sz="2800" spc="-10" dirty="0" smtClean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р</a:t>
            </a:r>
            <a:r>
              <a:rPr lang="ru-RU" sz="2800" spc="-5" dirty="0" smtClean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ы</a:t>
            </a:r>
            <a:r>
              <a:rPr lang="ru-RU" sz="2800" spc="70" dirty="0" smtClean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 smtClean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(«б</a:t>
            </a:r>
            <a:r>
              <a:rPr lang="ru-RU" sz="2800" spc="-5" dirty="0" smtClean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азовая</a:t>
            </a:r>
            <a:r>
              <a:rPr lang="ru-RU" sz="2800" dirty="0" smtClean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»</a:t>
            </a:r>
            <a:r>
              <a:rPr lang="ru-RU" sz="2800" spc="25" dirty="0" smtClean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 smtClean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 «</a:t>
            </a:r>
            <a:r>
              <a:rPr lang="ru-RU" sz="2800" spc="-25" dirty="0" smtClean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у</a:t>
            </a:r>
            <a:r>
              <a:rPr lang="ru-RU" sz="2800" spc="-5" dirty="0" smtClean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частни</a:t>
            </a:r>
            <a:r>
              <a:rPr lang="ru-RU" sz="2800" dirty="0" smtClean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ки»</a:t>
            </a:r>
            <a:r>
              <a:rPr lang="ru-RU" sz="2800" spc="-5" dirty="0" smtClean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)</a:t>
            </a:r>
            <a:r>
              <a:rPr lang="ru-RU" sz="2800" spc="35" dirty="0" smtClean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 smtClean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р</a:t>
            </a:r>
            <a:r>
              <a:rPr lang="ru-RU" sz="2800" spc="-5" dirty="0" smtClean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азраба</a:t>
            </a:r>
            <a:r>
              <a:rPr lang="ru-RU" sz="2800" dirty="0" smtClean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т</a:t>
            </a:r>
            <a:r>
              <a:rPr lang="ru-RU" sz="2800" spc="-10" dirty="0" smtClean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ы</a:t>
            </a:r>
            <a:r>
              <a:rPr lang="ru-RU" sz="2800" dirty="0" smtClean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вают с</a:t>
            </a:r>
            <a:r>
              <a:rPr lang="ru-RU" sz="2800" spc="-5" dirty="0" smtClean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е</a:t>
            </a:r>
            <a:r>
              <a:rPr lang="ru-RU" sz="2800" dirty="0" smtClean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тев</a:t>
            </a:r>
            <a:r>
              <a:rPr lang="ru-RU" sz="2800" spc="-25" dirty="0" smtClean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у</a:t>
            </a:r>
            <a:r>
              <a:rPr lang="ru-RU" sz="2800" dirty="0" smtClean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ю о</a:t>
            </a:r>
            <a:r>
              <a:rPr lang="ru-RU" sz="2800" spc="-5" dirty="0" smtClean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бр</a:t>
            </a:r>
            <a:r>
              <a:rPr lang="ru-RU" sz="2800" spc="-10" dirty="0" smtClean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</a:t>
            </a:r>
            <a:r>
              <a:rPr lang="ru-RU" sz="2800" spc="-5" dirty="0" smtClean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зова</a:t>
            </a:r>
            <a:r>
              <a:rPr lang="ru-RU" sz="2800" dirty="0" smtClean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тел</a:t>
            </a:r>
            <a:r>
              <a:rPr lang="ru-RU" sz="2800" spc="-5" dirty="0" smtClean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ь</a:t>
            </a:r>
            <a:r>
              <a:rPr lang="ru-RU" sz="2800" dirty="0" smtClean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</a:t>
            </a:r>
            <a:r>
              <a:rPr lang="ru-RU" sz="2800" spc="-25" dirty="0" smtClean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у</a:t>
            </a:r>
            <a:r>
              <a:rPr lang="ru-RU" sz="2800" dirty="0" smtClean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ю</a:t>
            </a:r>
            <a:r>
              <a:rPr lang="ru-RU" sz="2800" spc="50" dirty="0" smtClean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 smtClean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пр</a:t>
            </a:r>
            <a:r>
              <a:rPr lang="ru-RU" sz="2800" spc="-10" dirty="0" smtClean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</a:t>
            </a:r>
            <a:r>
              <a:rPr lang="ru-RU" sz="2800" spc="-15" dirty="0" smtClean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г</a:t>
            </a:r>
            <a:r>
              <a:rPr lang="ru-RU" sz="2800" dirty="0" smtClean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р</a:t>
            </a:r>
            <a:r>
              <a:rPr lang="ru-RU" sz="2800" spc="-10" dirty="0" smtClean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</a:t>
            </a:r>
            <a:r>
              <a:rPr lang="ru-RU" sz="2800" dirty="0" smtClean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мму</a:t>
            </a:r>
            <a:r>
              <a:rPr lang="ru-RU" sz="2800" spc="25" dirty="0" smtClean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 smtClean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</a:t>
            </a:r>
            <a:r>
              <a:rPr lang="ru-RU" sz="2800" spc="-15" dirty="0" smtClean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 smtClean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заклю</a:t>
            </a:r>
            <a:r>
              <a:rPr lang="ru-RU" sz="2800" spc="-5" dirty="0" smtClean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ч</a:t>
            </a:r>
            <a:r>
              <a:rPr lang="ru-RU" sz="2800" dirty="0" smtClean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ают</a:t>
            </a:r>
            <a:r>
              <a:rPr lang="ru-RU" sz="2800" spc="10" dirty="0" smtClean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 smtClean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до</a:t>
            </a:r>
            <a:r>
              <a:rPr lang="ru-RU" sz="2800" spc="-15" dirty="0" smtClean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г</a:t>
            </a:r>
            <a:r>
              <a:rPr lang="ru-RU" sz="2800" dirty="0" smtClean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овор о</a:t>
            </a:r>
            <a:r>
              <a:rPr lang="ru-RU" sz="2800" spc="5" dirty="0" smtClean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 smtClean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сетевой ф</a:t>
            </a:r>
            <a:r>
              <a:rPr lang="ru-RU" sz="2800" spc="-5" dirty="0" smtClean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ор</a:t>
            </a:r>
            <a:r>
              <a:rPr lang="ru-RU" sz="2800" dirty="0" smtClean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ме</a:t>
            </a:r>
            <a:endParaRPr lang="ru-RU" sz="2800" dirty="0" smtClean="0">
              <a:solidFill>
                <a:srgbClr val="00206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ts val="1200"/>
              </a:lnSpc>
              <a:spcAft>
                <a:spcPts val="595"/>
              </a:spcAft>
            </a:pP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 </a:t>
            </a:r>
            <a:endParaRPr lang="ru-RU" sz="2800" dirty="0">
              <a:solidFill>
                <a:srgbClr val="00206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319655" marR="46355" indent="-2161540">
              <a:lnSpc>
                <a:spcPct val="103000"/>
              </a:lnSpc>
              <a:spcAft>
                <a:spcPts val="0"/>
              </a:spcAft>
            </a:pPr>
            <a:r>
              <a:rPr lang="ru-RU" sz="2800" dirty="0" smtClean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  Об</a:t>
            </a:r>
            <a:r>
              <a:rPr lang="ru-RU" sz="2800" spc="-20" dirty="0" smtClean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у</a:t>
            </a:r>
            <a:r>
              <a:rPr lang="ru-RU" sz="2800" spc="-10" dirty="0" smtClean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ча</a:t>
            </a:r>
            <a:r>
              <a:rPr lang="ru-RU" sz="2800" dirty="0" smtClean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ю</a:t>
            </a:r>
            <a:r>
              <a:rPr lang="ru-RU" sz="2800" spc="-5" dirty="0" smtClean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щ</a:t>
            </a:r>
            <a:r>
              <a:rPr lang="ru-RU" sz="2800" spc="-10" dirty="0" smtClean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</a:t>
            </a:r>
            <a:r>
              <a:rPr lang="ru-RU" sz="2800" spc="-5" dirty="0" smtClean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еся</a:t>
            </a:r>
            <a:r>
              <a:rPr lang="ru-RU" sz="2800" spc="70" dirty="0" smtClean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зач</a:t>
            </a:r>
            <a:r>
              <a:rPr lang="ru-RU" sz="2800" spc="-10" dirty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сляются в</a:t>
            </a:r>
            <a:r>
              <a:rPr lang="ru-RU" sz="2800" spc="-10" dirty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обе</a:t>
            </a:r>
            <a:r>
              <a:rPr lang="ru-RU" sz="2800" spc="25" dirty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ор</a:t>
            </a:r>
            <a:r>
              <a:rPr lang="ru-RU" sz="2800" spc="-10" dirty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г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ан</a:t>
            </a:r>
            <a:r>
              <a:rPr lang="ru-RU" sz="2800" spc="-5" dirty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зац</a:t>
            </a:r>
            <a:r>
              <a:rPr lang="ru-RU" sz="2800" spc="-15" dirty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</a:t>
            </a:r>
            <a:r>
              <a:rPr lang="ru-RU" sz="2800" spc="-5" dirty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,</a:t>
            </a:r>
            <a:r>
              <a:rPr lang="ru-RU" sz="2800" spc="60" dirty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в</a:t>
            </a:r>
            <a:r>
              <a:rPr lang="ru-RU" sz="2800" spc="-5" dirty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«</a:t>
            </a:r>
            <a:r>
              <a:rPr lang="ru-RU" sz="2800" spc="-5" dirty="0" smtClean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</a:t>
            </a:r>
            <a:r>
              <a:rPr lang="ru-RU" sz="2800" dirty="0" smtClean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р</a:t>
            </a:r>
            <a:r>
              <a:rPr lang="ru-RU" sz="2800" spc="-20" dirty="0" smtClean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г</a:t>
            </a:r>
            <a:r>
              <a:rPr lang="ru-RU" sz="2800" dirty="0" smtClean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ан</a:t>
            </a:r>
            <a:r>
              <a:rPr lang="ru-RU" sz="2800" spc="-5" dirty="0" smtClean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изаци</a:t>
            </a:r>
            <a:r>
              <a:rPr lang="ru-RU" sz="2800" spc="-50" dirty="0" smtClean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ю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 smtClean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  </a:t>
            </a:r>
          </a:p>
          <a:p>
            <a:pPr marL="2319655" marR="46355" indent="-2161540">
              <a:lnSpc>
                <a:spcPct val="103000"/>
              </a:lnSpc>
              <a:spcAft>
                <a:spcPts val="0"/>
              </a:spcAft>
            </a:pPr>
            <a:r>
              <a:rPr lang="ru-RU" sz="2800" spc="-20" dirty="0" smtClean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у</a:t>
            </a:r>
            <a:r>
              <a:rPr lang="ru-RU" sz="2800" spc="-5" dirty="0" smtClean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ча</a:t>
            </a:r>
            <a:r>
              <a:rPr lang="ru-RU" sz="2800" dirty="0" smtClean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стн</a:t>
            </a:r>
            <a:r>
              <a:rPr lang="ru-RU" sz="2800" spc="-10" dirty="0" smtClean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</a:t>
            </a:r>
            <a:r>
              <a:rPr lang="ru-RU" sz="2800" dirty="0" smtClean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ка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»</a:t>
            </a:r>
            <a:r>
              <a:rPr lang="ru-RU" sz="2800" spc="100" dirty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- </a:t>
            </a:r>
            <a:r>
              <a:rPr lang="ru-RU" sz="2800" spc="-10" dirty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п</a:t>
            </a:r>
            <a:r>
              <a:rPr lang="ru-RU" sz="2800" spc="-25" dirty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у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тем</a:t>
            </a:r>
            <a:r>
              <a:rPr lang="ru-RU" sz="2800" spc="35" dirty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800" spc="-5" dirty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пе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р</a:t>
            </a:r>
            <a:r>
              <a:rPr lang="ru-RU" sz="2800" spc="-10" dirty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е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вода без от</a:t>
            </a:r>
            <a:r>
              <a:rPr lang="ru-RU" sz="2800" spc="-5" dirty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чи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слен</a:t>
            </a:r>
            <a:r>
              <a:rPr lang="ru-RU" sz="2800" spc="-10" dirty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</a:t>
            </a:r>
            <a:r>
              <a:rPr lang="ru-RU" sz="2800" spc="-5" dirty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я</a:t>
            </a:r>
            <a:r>
              <a:rPr lang="ru-RU" sz="2800" spc="20" dirty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800" spc="5" dirty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д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</a:t>
            </a:r>
            <a:r>
              <a:rPr lang="ru-RU" sz="2800" spc="-20" dirty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окон</a:t>
            </a:r>
            <a:r>
              <a:rPr lang="ru-RU" sz="2800" spc="-10" dirty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ч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ан</a:t>
            </a:r>
            <a:r>
              <a:rPr lang="ru-RU" sz="2800" spc="-10" dirty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я</a:t>
            </a:r>
            <a:r>
              <a:rPr lang="ru-RU" sz="2800" spc="20" dirty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 smtClean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части   </a:t>
            </a:r>
          </a:p>
          <a:p>
            <a:pPr marL="2319655" marR="46355" indent="-2161540">
              <a:lnSpc>
                <a:spcPct val="103000"/>
              </a:lnSpc>
              <a:spcAft>
                <a:spcPts val="0"/>
              </a:spcAft>
            </a:pPr>
            <a:r>
              <a:rPr lang="ru-RU" sz="2800" spc="-5" dirty="0" smtClean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п</a:t>
            </a:r>
            <a:r>
              <a:rPr lang="ru-RU" sz="2800" dirty="0" smtClean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р</a:t>
            </a:r>
            <a:r>
              <a:rPr lang="ru-RU" sz="2800" spc="-10" dirty="0" smtClean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ог</a:t>
            </a:r>
            <a:r>
              <a:rPr lang="ru-RU" sz="2800" spc="-5" dirty="0" smtClean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ра</a:t>
            </a:r>
            <a:r>
              <a:rPr lang="ru-RU" sz="2800" dirty="0" smtClean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ммы</a:t>
            </a:r>
            <a:endParaRPr lang="ru-RU" sz="2800" dirty="0">
              <a:solidFill>
                <a:srgbClr val="00206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ts val="1200"/>
              </a:lnSpc>
              <a:spcAft>
                <a:spcPts val="0"/>
              </a:spcAft>
            </a:pPr>
            <a:r>
              <a:rPr lang="ru-RU" sz="2800" dirty="0"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 </a:t>
            </a:r>
            <a:endParaRPr lang="ru-RU" sz="2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ts val="1000"/>
              </a:lnSpc>
              <a:spcAft>
                <a:spcPts val="95"/>
              </a:spcAft>
            </a:pPr>
            <a:r>
              <a:rPr lang="ru-RU" sz="2800" dirty="0"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 </a:t>
            </a:r>
            <a:endParaRPr lang="ru-RU" sz="2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>
              <a:lnSpc>
                <a:spcPct val="107000"/>
              </a:lnSpc>
              <a:spcAft>
                <a:spcPts val="0"/>
              </a:spcAft>
            </a:pP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5606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430823" y="1019908"/>
            <a:ext cx="1149154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  <a:ea typeface="Arial" panose="020B0604020202020204" pitchFamily="34" charset="0"/>
              </a:rPr>
              <a:t/>
            </a:r>
            <a:br>
              <a:rPr lang="ru-RU" dirty="0">
                <a:solidFill>
                  <a:srgbClr val="000000"/>
                </a:solidFill>
                <a:latin typeface="Arial" panose="020B0604020202020204" pitchFamily="34" charset="0"/>
                <a:ea typeface="Arial" panose="020B0604020202020204" pitchFamily="34" charset="0"/>
              </a:rPr>
            </a:b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 rot="10800000">
            <a:off x="1264627" y="0"/>
            <a:ext cx="9840058" cy="10166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3200" b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30822" y="530942"/>
            <a:ext cx="11377719" cy="58169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засчитываются и не требуют дополнительного </a:t>
            </a:r>
            <a:r>
              <a:rPr lang="ru-RU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зачета</a:t>
            </a:r>
            <a:endParaRPr lang="ru-RU" sz="28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8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Осуществляется 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договорной основе</a:t>
            </a:r>
          </a:p>
          <a:p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Организация-участник не вправе взимать плату с обучающихся за часть программы</a:t>
            </a:r>
          </a:p>
          <a:p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Целесообразные партнеры: 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образовательные организации, реализующие ДОП в качестве основной или дополнительной цели</a:t>
            </a:r>
          </a:p>
          <a:p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Примеры: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реализация продвинутого уровня, прохождение практики, профильные модули</a:t>
            </a:r>
          </a:p>
          <a:p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76069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430823" y="1019908"/>
            <a:ext cx="1149154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  <a:ea typeface="Arial" panose="020B0604020202020204" pitchFamily="34" charset="0"/>
              </a:rPr>
              <a:t/>
            </a:r>
            <a:br>
              <a:rPr lang="ru-RU" dirty="0">
                <a:solidFill>
                  <a:srgbClr val="000000"/>
                </a:solidFill>
                <a:latin typeface="Arial" panose="020B0604020202020204" pitchFamily="34" charset="0"/>
                <a:ea typeface="Arial" panose="020B0604020202020204" pitchFamily="34" charset="0"/>
              </a:rPr>
            </a:b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521110" y="294968"/>
            <a:ext cx="1128743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Проектирования сетевой образовательной программы</a:t>
            </a:r>
            <a:endParaRPr lang="ru-RU" sz="3200" b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93124" y="1484671"/>
            <a:ext cx="10990954" cy="476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Определение 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интересов и потребностей обучающихся, существующих дефицитов и задач для образовательного процесса</a:t>
            </a:r>
            <a:r>
              <a:rPr lang="ru-RU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endParaRPr lang="ru-RU" sz="28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Определение 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образовательных результатов, целеполагание</a:t>
            </a:r>
            <a:r>
              <a:rPr lang="ru-RU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endParaRPr lang="ru-RU" sz="28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Формирование 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соответствующего содержания, видов, форм и технологий деятельности</a:t>
            </a:r>
          </a:p>
          <a:p>
            <a:pPr algn="just"/>
            <a:endParaRPr lang="ru-RU" sz="28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ru-RU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Определение 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средств и форм диагностики и оценивания.</a:t>
            </a:r>
          </a:p>
          <a:p>
            <a:pPr algn="just"/>
            <a:endParaRPr lang="ru-RU" sz="28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02016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430823" y="1019908"/>
            <a:ext cx="1149154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  <a:ea typeface="Arial" panose="020B0604020202020204" pitchFamily="34" charset="0"/>
              </a:rPr>
              <a:t/>
            </a:r>
            <a:br>
              <a:rPr lang="ru-RU" dirty="0">
                <a:solidFill>
                  <a:srgbClr val="000000"/>
                </a:solidFill>
                <a:latin typeface="Arial" panose="020B0604020202020204" pitchFamily="34" charset="0"/>
                <a:ea typeface="Arial" panose="020B0604020202020204" pitchFamily="34" charset="0"/>
              </a:rPr>
            </a:b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 rot="10800000">
            <a:off x="1264627" y="0"/>
            <a:ext cx="9840058" cy="10166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3200" b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14632" y="648929"/>
            <a:ext cx="11454581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 Разработка 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рабочих программ частей - практик, модулей, дисциплин, реализуемых в сетевой форме (учебный план, его содержание, календарный учебный график</a:t>
            </a:r>
            <a:r>
              <a:rPr lang="ru-RU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endParaRPr lang="ru-RU" sz="28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ru-RU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Распределение 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зон ответственности между партнерами за отдельные блоки содержания программы (модулей, разделов, тем).</a:t>
            </a:r>
          </a:p>
          <a:p>
            <a:endParaRPr lang="ru-RU" sz="28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r>
              <a:rPr lang="ru-RU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Описание 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организационно-педагогических условий, ресурсного обеспечения </a:t>
            </a:r>
            <a:r>
              <a:rPr lang="ru-RU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партнеров</a:t>
            </a:r>
          </a:p>
          <a:p>
            <a:endParaRPr lang="ru-RU" sz="28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8. Оформление 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пояснительной записки и самой программы</a:t>
            </a:r>
          </a:p>
        </p:txBody>
      </p:sp>
    </p:spTree>
    <p:extLst>
      <p:ext uri="{BB962C8B-B14F-4D97-AF65-F5344CB8AC3E}">
        <p14:creationId xmlns:p14="http://schemas.microsoft.com/office/powerpoint/2010/main" val="684255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430823" y="1019908"/>
            <a:ext cx="1149154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  <a:ea typeface="Arial" panose="020B0604020202020204" pitchFamily="34" charset="0"/>
              </a:rPr>
              <a:t/>
            </a:r>
            <a:br>
              <a:rPr lang="ru-RU" dirty="0">
                <a:solidFill>
                  <a:srgbClr val="000000"/>
                </a:solidFill>
                <a:latin typeface="Arial" panose="020B0604020202020204" pitchFamily="34" charset="0"/>
                <a:ea typeface="Arial" panose="020B0604020202020204" pitchFamily="34" charset="0"/>
              </a:rPr>
            </a:b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 rot="10800000">
            <a:off x="1264627" y="0"/>
            <a:ext cx="9840058" cy="10166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3200" b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96645" y="196645"/>
            <a:ext cx="1164139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</a:t>
            </a:r>
            <a:r>
              <a:rPr lang="ru-RU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Привлечение ресурсного партнера</a:t>
            </a:r>
            <a:endParaRPr lang="ru-RU" sz="3200" b="1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0022" y="3105884"/>
            <a:ext cx="11491956" cy="646232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570271" y="707923"/>
            <a:ext cx="10534415" cy="69901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11480" algn="just">
              <a:lnSpc>
                <a:spcPct val="107000"/>
              </a:lnSpc>
              <a:spcAft>
                <a:spcPts val="0"/>
              </a:spcAft>
            </a:pPr>
            <a:endParaRPr lang="ru-RU" sz="1350" spc="-5" dirty="0">
              <a:solidFill>
                <a:srgbClr val="000000"/>
              </a:solidFill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411480" algn="just">
              <a:lnSpc>
                <a:spcPct val="107000"/>
              </a:lnSpc>
              <a:spcAft>
                <a:spcPts val="0"/>
              </a:spcAft>
            </a:pPr>
            <a:r>
              <a:rPr lang="ru-RU" sz="2800" spc="-5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Ц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ель</a:t>
            </a:r>
            <a:r>
              <a:rPr lang="ru-RU" sz="2800" spc="25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-</a:t>
            </a:r>
            <a:r>
              <a:rPr lang="ru-RU" sz="2800" spc="-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800" spc="-2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у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л</a:t>
            </a:r>
            <a:r>
              <a:rPr lang="ru-RU" sz="2800" spc="-2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у</a:t>
            </a:r>
            <a:r>
              <a:rPr lang="ru-RU" sz="2800" spc="-1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ч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ш</a:t>
            </a:r>
            <a:r>
              <a:rPr lang="ru-RU" sz="2800" spc="-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ть</a:t>
            </a:r>
            <a:r>
              <a:rPr lang="ru-RU" sz="2800" spc="4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р</a:t>
            </a:r>
            <a:r>
              <a:rPr lang="ru-RU" sz="2800" spc="-1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е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с</a:t>
            </a:r>
            <a:r>
              <a:rPr lang="ru-RU" sz="2800" spc="-3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у</a:t>
            </a:r>
            <a:r>
              <a:rPr lang="ru-RU" sz="2800" spc="-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рсное</a:t>
            </a:r>
            <a:r>
              <a:rPr lang="ru-RU" sz="2800" spc="7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</a:t>
            </a:r>
            <a:r>
              <a:rPr lang="ru-RU" sz="2800" spc="-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бес</a:t>
            </a:r>
            <a:r>
              <a:rPr lang="ru-RU" sz="2800" spc="-1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п</a:t>
            </a:r>
            <a:r>
              <a:rPr lang="ru-RU" sz="2800" spc="-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е</a:t>
            </a:r>
            <a:r>
              <a:rPr lang="ru-RU" sz="2800" spc="-1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ч</a:t>
            </a:r>
            <a:r>
              <a:rPr lang="ru-RU" sz="2800" spc="-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ен</a:t>
            </a:r>
            <a:r>
              <a:rPr lang="ru-RU" sz="2800" spc="-1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</a:t>
            </a:r>
            <a:r>
              <a:rPr lang="ru-RU" sz="2800" spc="-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е</a:t>
            </a:r>
            <a:r>
              <a:rPr lang="ru-RU" sz="2800" spc="5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800" spc="-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п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р</a:t>
            </a:r>
            <a:r>
              <a:rPr lang="ru-RU" sz="2800" spc="-1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ог</a:t>
            </a:r>
            <a:r>
              <a:rPr lang="ru-RU" sz="2800" spc="-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ра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мм</a:t>
            </a:r>
            <a:r>
              <a:rPr lang="ru-RU" sz="2800" spc="-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ы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,</a:t>
            </a:r>
            <a:r>
              <a:rPr lang="ru-RU" sz="2800" spc="1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в</a:t>
            </a:r>
            <a:r>
              <a:rPr lang="ru-RU" sz="2800" spc="-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осн</a:t>
            </a:r>
            <a:r>
              <a:rPr lang="ru-RU" sz="2800" spc="-1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вном</a:t>
            </a:r>
            <a:r>
              <a:rPr lang="ru-RU" sz="2800" spc="4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800" spc="5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м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ате</a:t>
            </a:r>
            <a:r>
              <a:rPr lang="ru-RU" sz="2800" spc="-5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ри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ал</a:t>
            </a:r>
            <a:r>
              <a:rPr lang="ru-RU" sz="2800" spc="-5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ьн</a:t>
            </a:r>
            <a:r>
              <a:rPr lang="ru-RU" sz="2800" spc="25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</a:t>
            </a:r>
            <a:r>
              <a:rPr lang="ru-RU" sz="2800" spc="5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-т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ехн</a:t>
            </a:r>
            <a:r>
              <a:rPr lang="ru-RU" sz="2800" spc="-10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</a:t>
            </a:r>
            <a:r>
              <a:rPr lang="ru-RU" sz="2800" spc="-5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чес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кое</a:t>
            </a:r>
            <a:endParaRPr lang="ru-RU" sz="2800" dirty="0">
              <a:latin typeface="Times New Roman" panose="02020603050405020304" pitchFamily="18" charset="0"/>
              <a:ea typeface="Arial" panose="020B0604020202020204" pitchFamily="34" charset="0"/>
              <a:cs typeface="Times New Roman" panose="02020603050405020304" pitchFamily="18" charset="0"/>
            </a:endParaRPr>
          </a:p>
          <a:p>
            <a:pPr marL="411480" algn="just">
              <a:lnSpc>
                <a:spcPct val="107000"/>
              </a:lnSpc>
              <a:spcAft>
                <a:spcPts val="0"/>
              </a:spcAft>
            </a:pP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Базовая о</a:t>
            </a:r>
            <a:r>
              <a:rPr lang="ru-RU" sz="2800" spc="-10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р</a:t>
            </a:r>
            <a:r>
              <a:rPr lang="ru-RU" sz="2800" spc="-15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г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ан</a:t>
            </a:r>
            <a:r>
              <a:rPr lang="ru-RU" sz="2800" spc="-10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</a:t>
            </a:r>
            <a:r>
              <a:rPr lang="ru-RU" sz="2800" spc="-5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зац</a:t>
            </a:r>
            <a:r>
              <a:rPr lang="ru-RU" sz="2800" spc="-10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я</a:t>
            </a:r>
            <a:r>
              <a:rPr lang="ru-RU" sz="2800" spc="70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р</a:t>
            </a:r>
            <a:r>
              <a:rPr lang="ru-RU" sz="2800" spc="-10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зр</a:t>
            </a:r>
            <a:r>
              <a:rPr lang="ru-RU" sz="2800" spc="-5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абатывают</a:t>
            </a:r>
            <a:r>
              <a:rPr lang="ru-RU" sz="2800" spc="35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сетев</a:t>
            </a:r>
            <a:r>
              <a:rPr lang="ru-RU" sz="2800" spc="-20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у</a:t>
            </a:r>
            <a:r>
              <a:rPr lang="ru-RU" sz="2800" spc="-5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ю 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обр</a:t>
            </a:r>
            <a:r>
              <a:rPr lang="ru-RU" sz="2800" spc="-1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</a:t>
            </a:r>
            <a:r>
              <a:rPr lang="ru-RU" sz="2800" spc="-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зова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тел</a:t>
            </a:r>
            <a:r>
              <a:rPr lang="ru-RU" sz="2800" spc="-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ь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</a:t>
            </a:r>
            <a:r>
              <a:rPr lang="ru-RU" sz="2800" spc="-2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у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ю</a:t>
            </a:r>
            <a:r>
              <a:rPr lang="ru-RU" sz="2800" spc="7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пр</a:t>
            </a:r>
            <a:r>
              <a:rPr lang="ru-RU" sz="2800" spc="-1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ог</a:t>
            </a:r>
            <a:r>
              <a:rPr lang="ru-RU" sz="2800" spc="-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ра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м</a:t>
            </a:r>
            <a:r>
              <a:rPr lang="ru-RU" sz="2800" spc="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м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у и заключа</a:t>
            </a:r>
            <a:r>
              <a:rPr lang="ru-RU" sz="2800" spc="-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ет</a:t>
            </a:r>
            <a:r>
              <a:rPr lang="ru-RU" sz="2800" spc="1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800" spc="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д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</a:t>
            </a:r>
            <a:r>
              <a:rPr lang="ru-RU" sz="2800" spc="-1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г</a:t>
            </a:r>
            <a:r>
              <a:rPr lang="ru-RU" sz="2800" spc="-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овор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о сетевой ф</a:t>
            </a:r>
            <a:r>
              <a:rPr lang="ru-RU" sz="2800" spc="-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орме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с</a:t>
            </a:r>
            <a:r>
              <a:rPr lang="ru-RU" sz="2800" spc="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</a:t>
            </a:r>
            <a:r>
              <a:rPr lang="ru-RU" sz="2800" spc="-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р</a:t>
            </a:r>
            <a:r>
              <a:rPr lang="ru-RU" sz="2800" spc="-1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г</a:t>
            </a:r>
            <a:r>
              <a:rPr lang="ru-RU" sz="2800" spc="-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ан</a:t>
            </a:r>
            <a:r>
              <a:rPr lang="ru-RU" sz="2800" spc="-1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за</a:t>
            </a:r>
            <a:r>
              <a:rPr lang="ru-RU" sz="2800" spc="-1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ци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е</a:t>
            </a:r>
            <a:r>
              <a:rPr lang="ru-RU" sz="2800" spc="1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й</a:t>
            </a:r>
            <a:r>
              <a:rPr lang="ru-RU" sz="2800" spc="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-</a:t>
            </a:r>
            <a:r>
              <a:rPr lang="ru-RU" sz="2800" spc="-2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у</a:t>
            </a:r>
            <a:r>
              <a:rPr lang="ru-RU" sz="2800" spc="-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ч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астн</a:t>
            </a:r>
            <a:r>
              <a:rPr lang="ru-RU" sz="2800" spc="-1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ком</a:t>
            </a:r>
            <a:endParaRPr lang="ru-RU" sz="2800" dirty="0">
              <a:solidFill>
                <a:prstClr val="black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обладающая ресурсами, может не иметь лицензии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на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образовательную деятельность</a:t>
            </a:r>
          </a:p>
          <a:p>
            <a:r>
              <a:rPr lang="ru-RU" dirty="0" smtClean="0"/>
              <a:t>       </a:t>
            </a:r>
            <a:r>
              <a:rPr lang="ru-RU" dirty="0"/>
              <a:t> 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Обучающиеся зачисляются только в базовую организацию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ts val="1200"/>
              </a:lnSpc>
              <a:spcAft>
                <a:spcPts val="0"/>
              </a:spcAft>
            </a:pP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     </a:t>
            </a:r>
            <a:endParaRPr lang="ru-RU" sz="2800" dirty="0" smtClean="0">
              <a:solidFill>
                <a:srgbClr val="000000"/>
              </a:solidFill>
              <a:latin typeface="Times New Roman" panose="02020603050405020304" pitchFamily="18" charset="0"/>
              <a:ea typeface="Arial" panose="020B060402020202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ts val="1200"/>
              </a:lnSpc>
              <a:spcAft>
                <a:spcPts val="0"/>
              </a:spcAft>
            </a:pP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    </a:t>
            </a:r>
          </a:p>
          <a:p>
            <a:pPr algn="just">
              <a:lnSpc>
                <a:spcPts val="1200"/>
              </a:lnSpc>
              <a:spcAft>
                <a:spcPts val="0"/>
              </a:spcAft>
            </a:pP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Осуществляется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безвозмездной основе (*), если не оговорено </a:t>
            </a:r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ts val="1200"/>
              </a:lnSpc>
              <a:spcAft>
                <a:spcPts val="0"/>
              </a:spcAft>
            </a:pPr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ts val="1200"/>
              </a:lnSpc>
              <a:spcAft>
                <a:spcPts val="0"/>
              </a:spcAft>
            </a:pP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ts val="1200"/>
              </a:lnSpc>
              <a:spcAft>
                <a:spcPts val="0"/>
              </a:spcAft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договором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другое </a:t>
            </a:r>
            <a:endParaRPr lang="ru-RU" sz="2800" dirty="0">
              <a:solidFill>
                <a:srgbClr val="000000"/>
              </a:solidFill>
              <a:latin typeface="Times New Roman" panose="02020603050405020304" pitchFamily="18" charset="0"/>
              <a:ea typeface="Arial" panose="020B060402020202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ts val="1200"/>
              </a:lnSpc>
              <a:spcAft>
                <a:spcPts val="0"/>
              </a:spcAft>
            </a:pP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     </a:t>
            </a:r>
            <a:endParaRPr lang="ru-RU" sz="2800" dirty="0" smtClean="0">
              <a:solidFill>
                <a:srgbClr val="000000"/>
              </a:solidFill>
              <a:latin typeface="Times New Roman" panose="02020603050405020304" pitchFamily="18" charset="0"/>
              <a:ea typeface="Arial" panose="020B060402020202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ts val="1200"/>
              </a:lnSpc>
              <a:spcAft>
                <a:spcPts val="0"/>
              </a:spcAft>
            </a:pP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   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Организация-участник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 вправе взимать плату с обучающихся </a:t>
            </a:r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ts val="1200"/>
              </a:lnSpc>
              <a:spcAft>
                <a:spcPts val="0"/>
              </a:spcAft>
            </a:pP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ts val="1200"/>
              </a:lnSpc>
              <a:spcAft>
                <a:spcPts val="0"/>
              </a:spcAft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</a:p>
          <a:p>
            <a:pPr algn="just">
              <a:lnSpc>
                <a:spcPts val="1200"/>
              </a:lnSpc>
              <a:spcAft>
                <a:spcPts val="0"/>
              </a:spcAft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за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часть программы</a:t>
            </a:r>
            <a:endParaRPr lang="ru-RU" sz="2800" dirty="0">
              <a:solidFill>
                <a:srgbClr val="000000"/>
              </a:solidFill>
              <a:latin typeface="Times New Roman" panose="02020603050405020304" pitchFamily="18" charset="0"/>
              <a:ea typeface="Arial" panose="020B060402020202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ts val="1200"/>
              </a:lnSpc>
              <a:spcAft>
                <a:spcPts val="0"/>
              </a:spcAft>
            </a:pPr>
            <a:endParaRPr lang="ru-RU" sz="2800" dirty="0" smtClean="0">
              <a:solidFill>
                <a:srgbClr val="000000"/>
              </a:solidFill>
              <a:latin typeface="Times New Roman" panose="02020603050405020304" pitchFamily="18" charset="0"/>
              <a:ea typeface="Arial" panose="020B060402020202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ts val="1200"/>
              </a:lnSpc>
              <a:spcAft>
                <a:spcPts val="0"/>
              </a:spcAft>
            </a:pPr>
            <a:endParaRPr lang="ru-RU" sz="2800" dirty="0">
              <a:solidFill>
                <a:srgbClr val="000000"/>
              </a:solidFill>
              <a:latin typeface="Times New Roman" panose="02020603050405020304" pitchFamily="18" charset="0"/>
              <a:ea typeface="Arial" panose="020B060402020202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ts val="1200"/>
              </a:lnSpc>
              <a:spcAft>
                <a:spcPts val="0"/>
              </a:spcAft>
            </a:pPr>
            <a:endParaRPr lang="ru-RU" sz="2800" dirty="0" smtClean="0">
              <a:solidFill>
                <a:srgbClr val="000000"/>
              </a:solidFill>
              <a:latin typeface="Times New Roman" panose="02020603050405020304" pitchFamily="18" charset="0"/>
              <a:ea typeface="Arial" panose="020B060402020202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ts val="1200"/>
              </a:lnSpc>
              <a:spcAft>
                <a:spcPts val="0"/>
              </a:spcAft>
            </a:pPr>
            <a:endParaRPr lang="ru-RU" sz="2800" dirty="0">
              <a:solidFill>
                <a:srgbClr val="000000"/>
              </a:solidFill>
              <a:latin typeface="Times New Roman" panose="02020603050405020304" pitchFamily="18" charset="0"/>
              <a:ea typeface="Arial" panose="020B060402020202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ts val="1200"/>
              </a:lnSpc>
              <a:spcAft>
                <a:spcPts val="0"/>
              </a:spcAft>
            </a:pPr>
            <a:endParaRPr lang="ru-RU" sz="2800" dirty="0" smtClean="0">
              <a:solidFill>
                <a:srgbClr val="000000"/>
              </a:solidFill>
              <a:latin typeface="Times New Roman" panose="02020603050405020304" pitchFamily="18" charset="0"/>
              <a:ea typeface="Arial" panose="020B060402020202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ts val="1200"/>
              </a:lnSpc>
              <a:spcAft>
                <a:spcPts val="0"/>
              </a:spcAft>
            </a:pPr>
            <a:endParaRPr lang="ru-RU" sz="2800" dirty="0">
              <a:solidFill>
                <a:srgbClr val="000000"/>
              </a:solidFill>
              <a:latin typeface="Times New Roman" panose="02020603050405020304" pitchFamily="18" charset="0"/>
              <a:ea typeface="Arial" panose="020B060402020202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ts val="1200"/>
              </a:lnSpc>
              <a:spcAft>
                <a:spcPts val="0"/>
              </a:spcAft>
            </a:pPr>
            <a:endParaRPr lang="ru-RU" sz="2800" dirty="0" smtClean="0">
              <a:solidFill>
                <a:srgbClr val="000000"/>
              </a:solidFill>
              <a:latin typeface="Times New Roman" panose="02020603050405020304" pitchFamily="18" charset="0"/>
              <a:ea typeface="Arial" panose="020B060402020202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ts val="1200"/>
              </a:lnSpc>
              <a:spcAft>
                <a:spcPts val="0"/>
              </a:spcAft>
            </a:pPr>
            <a:endParaRPr lang="ru-RU" sz="2800" dirty="0">
              <a:solidFill>
                <a:srgbClr val="000000"/>
              </a:solidFill>
              <a:latin typeface="Times New Roman" panose="02020603050405020304" pitchFamily="18" charset="0"/>
              <a:ea typeface="Arial" panose="020B060402020202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ts val="1200"/>
              </a:lnSpc>
              <a:spcAft>
                <a:spcPts val="0"/>
              </a:spcAft>
            </a:pPr>
            <a:endParaRPr lang="ru-RU" sz="2800" dirty="0" smtClean="0">
              <a:solidFill>
                <a:srgbClr val="000000"/>
              </a:solidFill>
              <a:latin typeface="Times New Roman" panose="02020603050405020304" pitchFamily="18" charset="0"/>
              <a:ea typeface="Arial" panose="020B060402020202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9926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430823" y="1019908"/>
            <a:ext cx="1149154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  <a:ea typeface="Arial" panose="020B0604020202020204" pitchFamily="34" charset="0"/>
              </a:rPr>
              <a:t/>
            </a:r>
            <a:br>
              <a:rPr lang="ru-RU" dirty="0">
                <a:solidFill>
                  <a:srgbClr val="000000"/>
                </a:solidFill>
                <a:latin typeface="Arial" panose="020B0604020202020204" pitchFamily="34" charset="0"/>
                <a:ea typeface="Arial" panose="020B0604020202020204" pitchFamily="34" charset="0"/>
              </a:rPr>
            </a:b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 rot="10800000">
            <a:off x="1264627" y="0"/>
            <a:ext cx="9840058" cy="10166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3200" b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30823" y="285136"/>
            <a:ext cx="11063087" cy="32932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905635" marR="395605" indent="-1905635">
              <a:lnSpc>
                <a:spcPct val="104000"/>
              </a:lnSpc>
              <a:spcAft>
                <a:spcPts val="0"/>
              </a:spcAft>
            </a:pPr>
            <a:r>
              <a:rPr lang="ru-RU" sz="32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Возможные па</a:t>
            </a:r>
            <a:r>
              <a:rPr lang="ru-RU" sz="3200" b="1" spc="-10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р</a:t>
            </a:r>
            <a:r>
              <a:rPr lang="ru-RU" sz="3200" b="1" spc="-55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т</a:t>
            </a:r>
            <a:r>
              <a:rPr lang="ru-RU" sz="32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не</a:t>
            </a:r>
            <a:r>
              <a:rPr lang="ru-RU" sz="3200" b="1" spc="-10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р</a:t>
            </a:r>
            <a:r>
              <a:rPr lang="ru-RU" sz="32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ы:</a:t>
            </a:r>
            <a:r>
              <a:rPr lang="ru-RU" sz="3200" b="1" spc="105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endParaRPr lang="ru-RU" b="1" spc="105" dirty="0" smtClean="0">
              <a:solidFill>
                <a:srgbClr val="000000"/>
              </a:solidFill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1905635" marR="395605" indent="-1905635">
              <a:lnSpc>
                <a:spcPct val="104000"/>
              </a:lnSpc>
              <a:spcAft>
                <a:spcPts val="0"/>
              </a:spcAft>
            </a:pPr>
            <a:r>
              <a:rPr lang="ru-RU" sz="2800" spc="-5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1. О</a:t>
            </a:r>
            <a:r>
              <a:rPr lang="ru-RU" sz="2800" spc="-10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р</a:t>
            </a:r>
            <a:r>
              <a:rPr lang="ru-RU" sz="2800" spc="-5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га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низа</a:t>
            </a:r>
            <a:r>
              <a:rPr lang="ru-RU" sz="2800" spc="5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ц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ии</a:t>
            </a:r>
            <a:r>
              <a:rPr lang="ru-RU" sz="2800" spc="45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к</a:t>
            </a:r>
            <a:r>
              <a:rPr lang="ru-RU" sz="2800" spc="-5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у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л</a:t>
            </a:r>
            <a:r>
              <a:rPr lang="ru-RU" sz="2800" spc="1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ь</a:t>
            </a:r>
            <a:r>
              <a:rPr lang="ru-RU" sz="2800" spc="-3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т</a:t>
            </a:r>
            <a:r>
              <a:rPr lang="ru-RU" sz="2800" spc="-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ур</a:t>
            </a:r>
            <a:r>
              <a:rPr lang="ru-RU" sz="2800" spc="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ы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,</a:t>
            </a:r>
            <a:r>
              <a:rPr lang="ru-RU" sz="2800" spc="11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сп</a:t>
            </a:r>
            <a:r>
              <a:rPr lang="ru-RU" sz="2800" spc="-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</a:t>
            </a:r>
            <a:r>
              <a:rPr lang="ru-RU" sz="2800" spc="-1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р</a:t>
            </a:r>
            <a:r>
              <a:rPr lang="ru-RU" sz="2800" spc="-6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т</a:t>
            </a:r>
            <a:r>
              <a:rPr lang="ru-RU" sz="2800" spc="-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,</a:t>
            </a:r>
            <a:r>
              <a:rPr lang="ru-RU" sz="2800" spc="11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з</a:t>
            </a:r>
            <a:r>
              <a:rPr lang="ru-RU" sz="2800" spc="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д</a:t>
            </a:r>
            <a:r>
              <a:rPr lang="ru-RU" sz="2800" spc="-1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р</a:t>
            </a:r>
            <a:r>
              <a:rPr lang="ru-RU" sz="2800" spc="-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</a:t>
            </a:r>
            <a:r>
              <a:rPr lang="ru-RU" sz="2800" spc="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в</a:t>
            </a:r>
            <a:r>
              <a:rPr lang="ru-RU" sz="2800" spc="-1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оо</a:t>
            </a:r>
            <a:r>
              <a:rPr lang="ru-RU" sz="2800" spc="-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х</a:t>
            </a:r>
            <a:r>
              <a:rPr lang="ru-RU" sz="2800" spc="-1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р</a:t>
            </a:r>
            <a:r>
              <a:rPr lang="ru-RU" sz="2800" spc="-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</a:t>
            </a:r>
            <a:r>
              <a:rPr lang="ru-RU" sz="2800" spc="-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е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</a:t>
            </a:r>
            <a:r>
              <a:rPr lang="ru-RU" sz="2800" spc="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я,</a:t>
            </a:r>
            <a:r>
              <a:rPr lang="ru-RU" sz="2800" spc="9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на</a:t>
            </a:r>
            <a:r>
              <a:rPr lang="ru-RU" sz="2800" spc="-5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у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к</a:t>
            </a:r>
            <a:r>
              <a:rPr lang="ru-RU" sz="2800" spc="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,</a:t>
            </a:r>
            <a:r>
              <a:rPr lang="ru-RU" sz="2800" spc="5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endParaRPr lang="ru-RU" sz="2800" spc="55" dirty="0" smtClean="0">
              <a:solidFill>
                <a:srgbClr val="000000"/>
              </a:solidFill>
              <a:latin typeface="Times New Roman" panose="02020603050405020304" pitchFamily="18" charset="0"/>
              <a:ea typeface="Arial" panose="020B0604020202020204" pitchFamily="34" charset="0"/>
              <a:cs typeface="Times New Roman" panose="02020603050405020304" pitchFamily="18" charset="0"/>
            </a:endParaRPr>
          </a:p>
          <a:p>
            <a:pPr marL="1905635" marR="395605" indent="-1905635">
              <a:lnSpc>
                <a:spcPct val="104000"/>
              </a:lnSpc>
              <a:spcAft>
                <a:spcPts val="0"/>
              </a:spcAft>
            </a:pP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2. П</a:t>
            </a:r>
            <a:r>
              <a:rPr lang="ru-RU" sz="2800" spc="-5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р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</a:t>
            </a:r>
            <a:r>
              <a:rPr lang="ru-RU" sz="2800" spc="-10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ро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д</a:t>
            </a:r>
            <a:r>
              <a:rPr lang="ru-RU" sz="2800" spc="-5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</a:t>
            </a:r>
            <a:r>
              <a:rPr lang="ru-RU" sz="2800" spc="-10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охра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нн</a:t>
            </a:r>
            <a:r>
              <a:rPr lang="ru-RU" sz="2800" spc="5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ы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е </a:t>
            </a:r>
            <a:r>
              <a:rPr lang="ru-RU" sz="2800" spc="-5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у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ч</a:t>
            </a:r>
            <a:r>
              <a:rPr lang="ru-RU" sz="2800" spc="-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р</a:t>
            </a:r>
            <a:r>
              <a:rPr lang="ru-RU" sz="2800" spc="-1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е</a:t>
            </a:r>
            <a:r>
              <a:rPr lang="ru-RU" sz="2800" spc="1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ж</a:t>
            </a:r>
            <a:r>
              <a:rPr lang="ru-RU" sz="2800" spc="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д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е</a:t>
            </a:r>
            <a:r>
              <a:rPr lang="ru-RU" sz="2800" spc="-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ни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я,</a:t>
            </a:r>
            <a:r>
              <a:rPr lang="ru-RU" sz="2800" spc="6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п</a:t>
            </a:r>
            <a:r>
              <a:rPr lang="ru-RU" sz="2800" spc="-1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ре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дп</a:t>
            </a:r>
            <a:r>
              <a:rPr lang="ru-RU" sz="2800" spc="-1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р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ия</a:t>
            </a:r>
            <a:r>
              <a:rPr lang="ru-RU" sz="2800" spc="-5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т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ия,</a:t>
            </a:r>
            <a:r>
              <a:rPr lang="ru-RU" sz="2800" spc="8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endParaRPr lang="ru-RU" sz="2800" spc="85" dirty="0" smtClean="0">
              <a:solidFill>
                <a:srgbClr val="000000"/>
              </a:solidFill>
              <a:latin typeface="Times New Roman" panose="02020603050405020304" pitchFamily="18" charset="0"/>
              <a:ea typeface="Arial" panose="020B0604020202020204" pitchFamily="34" charset="0"/>
              <a:cs typeface="Times New Roman" panose="02020603050405020304" pitchFamily="18" charset="0"/>
            </a:endParaRPr>
          </a:p>
          <a:p>
            <a:pPr marL="1905635" marR="395605" indent="-1905635">
              <a:lnSpc>
                <a:spcPct val="104000"/>
              </a:lnSpc>
              <a:spcAft>
                <a:spcPts val="0"/>
              </a:spcAft>
            </a:pPr>
            <a:r>
              <a:rPr lang="ru-RU" sz="2800" spc="-50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3. Т</a:t>
            </a:r>
            <a:r>
              <a:rPr lang="ru-RU" sz="2800" spc="-10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е</a:t>
            </a:r>
            <a:r>
              <a:rPr lang="ru-RU" sz="2800" spc="-5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хн</a:t>
            </a:r>
            <a:r>
              <a:rPr lang="ru-RU" sz="2800" spc="-10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п</a:t>
            </a:r>
            <a:r>
              <a:rPr lang="ru-RU" sz="2800" spc="-10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рки</a:t>
            </a:r>
            <a:r>
              <a:rPr lang="ru-RU" sz="2800" spc="120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</a:t>
            </a:r>
            <a:r>
              <a:rPr lang="ru-RU" sz="2800" spc="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д</a:t>
            </a:r>
            <a:r>
              <a:rPr lang="ru-RU" sz="2800" spc="-5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р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угие</a:t>
            </a:r>
          </a:p>
          <a:p>
            <a:pPr marL="1905635" marR="395605" indent="-1905635">
              <a:lnSpc>
                <a:spcPct val="104000"/>
              </a:lnSpc>
              <a:spcAft>
                <a:spcPts val="0"/>
              </a:spcAft>
            </a:pPr>
            <a:endParaRPr lang="ru-RU" sz="2800" dirty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905635" marR="395605" indent="-1905635">
              <a:lnSpc>
                <a:spcPct val="104000"/>
              </a:lnSpc>
              <a:spcAft>
                <a:spcPts val="0"/>
              </a:spcAft>
            </a:pPr>
            <a:r>
              <a:rPr lang="ru-RU" sz="28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Примеры взаимодействия: </a:t>
            </a:r>
          </a:p>
          <a:p>
            <a:pPr marL="1905635" marR="395605" indent="-1905635">
              <a:lnSpc>
                <a:spcPct val="104000"/>
              </a:lnSpc>
              <a:spcAft>
                <a:spcPts val="0"/>
              </a:spcAft>
            </a:pPr>
            <a:r>
              <a:rPr lang="ru-RU" sz="2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сборы, форумы</a:t>
            </a:r>
            <a:r>
              <a:rPr lang="ru-RU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выезды, практикумы, экспедиции и </a:t>
            </a:r>
            <a:r>
              <a:rPr lang="ru-RU" sz="2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другое</a:t>
            </a:r>
            <a:endParaRPr lang="ru-RU" sz="2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2014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521110" y="584775"/>
            <a:ext cx="1140931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  <a:ea typeface="Arial" panose="020B0604020202020204" pitchFamily="34" charset="0"/>
              </a:rPr>
              <a:t/>
            </a:r>
            <a:br>
              <a:rPr lang="ru-RU" dirty="0">
                <a:solidFill>
                  <a:srgbClr val="000000"/>
                </a:solidFill>
                <a:latin typeface="Arial" panose="020B0604020202020204" pitchFamily="34" charset="0"/>
                <a:ea typeface="Arial" panose="020B0604020202020204" pitchFamily="34" charset="0"/>
              </a:rPr>
            </a:b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 rot="10800000">
            <a:off x="1264627" y="0"/>
            <a:ext cx="9840058" cy="10166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3200" b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0" y="0"/>
            <a:ext cx="121920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Механизмы реализации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сетевой формы образовательной программы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838632" y="462116"/>
            <a:ext cx="972410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Что 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может организация?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14632" y="1231105"/>
            <a:ext cx="11615796" cy="44357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56540" marR="17780" indent="-255905">
              <a:lnSpc>
                <a:spcPct val="104000"/>
              </a:lnSpc>
              <a:spcAft>
                <a:spcPts val="0"/>
              </a:spcAft>
            </a:pP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 Прог</a:t>
            </a:r>
            <a:r>
              <a:rPr lang="ru-RU" sz="2800" spc="-10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р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амма</a:t>
            </a:r>
            <a:r>
              <a:rPr lang="ru-RU" sz="2800" spc="35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реализ</a:t>
            </a:r>
            <a:r>
              <a:rPr lang="ru-RU" sz="2800" spc="-3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у</a:t>
            </a:r>
            <a:r>
              <a:rPr lang="ru-RU" sz="2800" spc="-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е</a:t>
            </a:r>
            <a:r>
              <a:rPr lang="ru-RU" sz="2800" spc="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т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ся</a:t>
            </a:r>
            <a:r>
              <a:rPr lang="ru-RU" sz="2800" spc="1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совмес</a:t>
            </a:r>
            <a:r>
              <a:rPr lang="ru-RU" sz="2800" spc="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т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но.</a:t>
            </a:r>
            <a:r>
              <a:rPr lang="ru-RU" sz="2800" spc="1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endParaRPr lang="ru-RU" sz="2800" spc="15" dirty="0" smtClean="0">
              <a:solidFill>
                <a:srgbClr val="000000"/>
              </a:solidFill>
              <a:latin typeface="Times New Roman" panose="02020603050405020304" pitchFamily="18" charset="0"/>
              <a:ea typeface="Arial" panose="020B0604020202020204" pitchFamily="34" charset="0"/>
              <a:cs typeface="Times New Roman" panose="02020603050405020304" pitchFamily="18" charset="0"/>
            </a:endParaRPr>
          </a:p>
          <a:p>
            <a:pPr marL="256540" marR="17780" indent="-255905">
              <a:lnSpc>
                <a:spcPct val="104000"/>
              </a:lnSpc>
              <a:spcAft>
                <a:spcPts val="0"/>
              </a:spcAft>
            </a:pPr>
            <a:r>
              <a:rPr lang="ru-RU" sz="2800" spc="1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800" spc="15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1. </a:t>
            </a:r>
            <a:r>
              <a:rPr lang="ru-RU" sz="2800" spc="5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Р</a:t>
            </a:r>
            <a:r>
              <a:rPr lang="ru-RU" sz="2800" spc="-5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</a:t>
            </a:r>
            <a:r>
              <a:rPr lang="ru-RU" sz="2800" spc="5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з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р</a:t>
            </a:r>
            <a:r>
              <a:rPr lang="ru-RU" sz="2800" spc="-5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б</a:t>
            </a:r>
            <a:r>
              <a:rPr lang="ru-RU" sz="2800" spc="-5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</a:t>
            </a:r>
            <a:r>
              <a:rPr lang="ru-RU" sz="2800" spc="10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т</a:t>
            </a:r>
            <a:r>
              <a:rPr lang="ru-RU" sz="2800" spc="-5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к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</a:t>
            </a:r>
            <a:r>
              <a:rPr lang="ru-RU" sz="2800" spc="35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 </a:t>
            </a:r>
            <a:r>
              <a:rPr lang="ru-RU" sz="2800" spc="-4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у</a:t>
            </a:r>
            <a:r>
              <a:rPr lang="ru-RU" sz="2800" spc="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тв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ержден</a:t>
            </a:r>
            <a:r>
              <a:rPr lang="ru-RU" sz="2800" spc="-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е</a:t>
            </a:r>
            <a:r>
              <a:rPr lang="ru-RU" sz="2800" spc="8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800" spc="-1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п</a:t>
            </a:r>
            <a:r>
              <a:rPr lang="ru-RU" sz="2800" spc="-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ро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г</a:t>
            </a:r>
            <a:r>
              <a:rPr lang="ru-RU" sz="2800" spc="-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ра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ммы.</a:t>
            </a:r>
            <a:endParaRPr lang="ru-RU" sz="2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56540" indent="-255905">
              <a:spcAft>
                <a:spcPts val="0"/>
              </a:spcAft>
            </a:pPr>
            <a:r>
              <a:rPr lang="ru-RU" sz="2800" spc="-5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 2. Д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ля</a:t>
            </a:r>
            <a:r>
              <a:rPr lang="ru-RU" sz="2800" spc="5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вед</a:t>
            </a:r>
            <a:r>
              <a:rPr lang="ru-RU" sz="2800" spc="-1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е</a:t>
            </a:r>
            <a:r>
              <a:rPr lang="ru-RU" sz="2800" spc="-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</a:t>
            </a:r>
            <a:r>
              <a:rPr lang="ru-RU" sz="2800" spc="-1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</a:t>
            </a:r>
            <a:r>
              <a:rPr lang="ru-RU" sz="2800" spc="-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я</a:t>
            </a:r>
            <a:r>
              <a:rPr lang="ru-RU" sz="2800" spc="5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де</a:t>
            </a:r>
            <a:r>
              <a:rPr lang="ru-RU" sz="2800" spc="-1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я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т</a:t>
            </a:r>
            <a:r>
              <a:rPr lang="ru-RU" sz="2800" spc="-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е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ль</a:t>
            </a:r>
            <a:r>
              <a:rPr lang="ru-RU" sz="2800" spc="-1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но</a:t>
            </a:r>
            <a:r>
              <a:rPr lang="ru-RU" sz="2800" spc="-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с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ти</a:t>
            </a:r>
            <a:r>
              <a:rPr lang="ru-RU" sz="2800" spc="2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на</a:t>
            </a:r>
            <a:r>
              <a:rPr lang="ru-RU" sz="2800" spc="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ч</a:t>
            </a:r>
            <a:r>
              <a:rPr lang="ru-RU" sz="2800" spc="-5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у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жой</a:t>
            </a:r>
            <a:r>
              <a:rPr lang="ru-RU" sz="2800" spc="7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те</a:t>
            </a:r>
            <a:r>
              <a:rPr lang="ru-RU" sz="2800" spc="-1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рри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т</a:t>
            </a:r>
            <a:r>
              <a:rPr lang="ru-RU" sz="2800" spc="-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ор</a:t>
            </a:r>
            <a:r>
              <a:rPr lang="ru-RU" sz="2800" spc="-1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</a:t>
            </a:r>
            <a:r>
              <a:rPr lang="ru-RU" sz="2800" spc="7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– в</a:t>
            </a:r>
            <a:r>
              <a:rPr lang="ru-RU" sz="2800" spc="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ы</a:t>
            </a:r>
            <a:r>
              <a:rPr lang="ru-RU" sz="2800" spc="-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п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олнены</a:t>
            </a:r>
            <a:r>
              <a:rPr lang="ru-RU" sz="2800" spc="6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800" spc="65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 </a:t>
            </a:r>
          </a:p>
          <a:p>
            <a:pPr marL="256540" indent="-255905">
              <a:spcAft>
                <a:spcPts val="0"/>
              </a:spcAft>
            </a:pPr>
            <a:r>
              <a:rPr lang="ru-RU" sz="2800" spc="65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   </a:t>
            </a:r>
            <a:r>
              <a:rPr lang="ru-RU" sz="2800" spc="-5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пр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</a:t>
            </a:r>
            <a:r>
              <a:rPr lang="ru-RU" sz="2800" spc="-5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це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д</a:t>
            </a:r>
            <a:r>
              <a:rPr lang="ru-RU" sz="2800" spc="-45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у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ры</a:t>
            </a:r>
            <a:r>
              <a:rPr lang="ru-RU" sz="2800" spc="95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предос</a:t>
            </a:r>
            <a:r>
              <a:rPr lang="ru-RU" sz="2800" spc="1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т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авления</a:t>
            </a:r>
            <a:r>
              <a:rPr lang="ru-RU" sz="2800" spc="7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800" spc="-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пра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ва </a:t>
            </a:r>
            <a:r>
              <a:rPr lang="ru-RU" sz="2800" spc="-1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по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льз</a:t>
            </a:r>
            <a:r>
              <a:rPr lang="ru-RU" sz="2800" spc="-1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ва</a:t>
            </a:r>
            <a:r>
              <a:rPr lang="ru-RU" sz="2800" spc="-1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ни</a:t>
            </a:r>
            <a:r>
              <a:rPr lang="ru-RU" sz="2800" spc="-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я</a:t>
            </a:r>
            <a:r>
              <a:rPr lang="ru-RU" sz="2800" spc="7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800" spc="-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м</a:t>
            </a:r>
            <a:r>
              <a:rPr lang="ru-RU" sz="2800" spc="-5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у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щ</a:t>
            </a:r>
            <a:r>
              <a:rPr lang="ru-RU" sz="2800" spc="-1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е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ством</a:t>
            </a:r>
            <a:r>
              <a:rPr lang="ru-RU" sz="2800" spc="6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(д</a:t>
            </a:r>
            <a:r>
              <a:rPr lang="ru-RU" sz="2800" spc="-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ог</a:t>
            </a:r>
            <a:r>
              <a:rPr lang="ru-RU" sz="2800" spc="-1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во</a:t>
            </a:r>
            <a:r>
              <a:rPr lang="ru-RU" sz="2800" spc="-2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р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)</a:t>
            </a:r>
            <a:endParaRPr lang="ru-RU" sz="2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56540" marR="226695" indent="-255905">
              <a:spcAft>
                <a:spcPts val="0"/>
              </a:spcAft>
            </a:pP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 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3. Офо</a:t>
            </a:r>
            <a:r>
              <a:rPr lang="ru-RU" sz="2800" spc="-5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р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млен</a:t>
            </a:r>
            <a:r>
              <a:rPr lang="ru-RU" sz="2800" spc="-5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е</a:t>
            </a:r>
            <a:r>
              <a:rPr lang="ru-RU" sz="2800" spc="60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800" spc="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ф</a:t>
            </a:r>
            <a:r>
              <a:rPr lang="ru-RU" sz="2800" spc="-1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</a:t>
            </a:r>
            <a:r>
              <a:rPr lang="ru-RU" sz="2800" spc="-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нс</a:t>
            </a:r>
            <a:r>
              <a:rPr lang="ru-RU" sz="2800" spc="-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иро</a:t>
            </a:r>
            <a:r>
              <a:rPr lang="ru-RU" sz="2800" spc="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в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ан</a:t>
            </a:r>
            <a:r>
              <a:rPr lang="ru-RU" sz="2800" spc="-1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я</a:t>
            </a:r>
            <a:r>
              <a:rPr lang="ru-RU" sz="2800" spc="1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р</a:t>
            </a:r>
            <a:r>
              <a:rPr lang="ru-RU" sz="2800" spc="-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б</a:t>
            </a:r>
            <a:r>
              <a:rPr lang="ru-RU" sz="2800" spc="-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</a:t>
            </a:r>
            <a:r>
              <a:rPr lang="ru-RU" sz="2800" spc="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т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ы</a:t>
            </a:r>
            <a:r>
              <a:rPr lang="ru-RU" sz="2800" spc="2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800" spc="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с</a:t>
            </a:r>
            <a:r>
              <a:rPr lang="ru-RU" sz="2800" spc="2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800" spc="-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ч</a:t>
            </a:r>
            <a:r>
              <a:rPr lang="ru-RU" sz="2800" spc="-5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у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ж</a:t>
            </a:r>
            <a:r>
              <a:rPr lang="ru-RU" sz="2800" spc="-1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</a:t>
            </a:r>
            <a:r>
              <a:rPr lang="ru-RU" sz="2800" spc="-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м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кон</a:t>
            </a:r>
            <a:r>
              <a:rPr lang="ru-RU" sz="2800" spc="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т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инг</a:t>
            </a:r>
            <a:r>
              <a:rPr lang="ru-RU" sz="2800" spc="-1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е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нтом</a:t>
            </a:r>
            <a:r>
              <a:rPr lang="ru-RU" sz="2800" spc="6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800" spc="60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  </a:t>
            </a:r>
          </a:p>
          <a:p>
            <a:pPr marL="256540" marR="226695" indent="-255905">
              <a:spcAft>
                <a:spcPts val="0"/>
              </a:spcAft>
            </a:pPr>
            <a:r>
              <a:rPr lang="ru-RU" sz="2800" spc="6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800" spc="60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    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(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дог</a:t>
            </a:r>
            <a:r>
              <a:rPr lang="ru-RU" sz="2800" spc="-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во</a:t>
            </a:r>
            <a:r>
              <a:rPr lang="ru-RU" sz="2800" spc="-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р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)</a:t>
            </a:r>
            <a:endParaRPr lang="ru-RU" sz="2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56540" marR="983615" indent="-255905">
              <a:spcBef>
                <a:spcPts val="5"/>
              </a:spcBef>
              <a:spcAft>
                <a:spcPts val="0"/>
              </a:spcAft>
            </a:pP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 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4. Дог</a:t>
            </a:r>
            <a:r>
              <a:rPr lang="ru-RU" sz="2800" spc="-5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вор</a:t>
            </a:r>
            <a:r>
              <a:rPr lang="ru-RU" sz="2800" spc="60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800" spc="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сет</a:t>
            </a:r>
            <a:r>
              <a:rPr lang="ru-RU" sz="2800" spc="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ев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ой</a:t>
            </a:r>
            <a:r>
              <a:rPr lang="ru-RU" sz="2800" spc="3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800" spc="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ф</a:t>
            </a:r>
            <a:r>
              <a:rPr lang="ru-RU" sz="2800" spc="-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ор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ме</a:t>
            </a:r>
            <a:r>
              <a:rPr lang="ru-RU" sz="2800" spc="1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р</a:t>
            </a:r>
            <a:r>
              <a:rPr lang="ru-RU" sz="2800" spc="-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е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ал</a:t>
            </a:r>
            <a:r>
              <a:rPr lang="ru-RU" sz="2800" spc="-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зац</a:t>
            </a:r>
            <a:r>
              <a:rPr lang="ru-RU" sz="2800" spc="-1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 об</a:t>
            </a:r>
            <a:r>
              <a:rPr lang="ru-RU" sz="2800" spc="-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р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</a:t>
            </a:r>
            <a:r>
              <a:rPr lang="ru-RU" sz="2800" spc="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з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ова</a:t>
            </a:r>
            <a:r>
              <a:rPr lang="ru-RU" sz="2800" spc="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т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ельн</a:t>
            </a:r>
            <a:r>
              <a:rPr lang="ru-RU" sz="2800" spc="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ы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х</a:t>
            </a:r>
            <a:r>
              <a:rPr lang="ru-RU" sz="2800" spc="4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800" spc="-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пр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ог</a:t>
            </a:r>
            <a:r>
              <a:rPr lang="ru-RU" sz="2800" spc="-1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р</a:t>
            </a:r>
            <a:r>
              <a:rPr lang="ru-RU" sz="2800" spc="-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амм</a:t>
            </a:r>
            <a:endParaRPr lang="ru-RU" sz="2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56540" marR="880110" indent="-255905">
              <a:spcAft>
                <a:spcPts val="0"/>
              </a:spcAft>
            </a:pP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5. Изм</a:t>
            </a:r>
            <a:r>
              <a:rPr lang="ru-RU" sz="2800" spc="-5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е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</a:t>
            </a:r>
            <a:r>
              <a:rPr lang="ru-RU" sz="2800" spc="-10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е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</a:t>
            </a:r>
            <a:r>
              <a:rPr lang="ru-RU" sz="2800" spc="-20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е</a:t>
            </a:r>
            <a:r>
              <a:rPr lang="ru-RU" sz="2800" spc="30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ло</a:t>
            </a:r>
            <a:r>
              <a:rPr lang="ru-RU" sz="2800" spc="-1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ка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ль</a:t>
            </a:r>
            <a:r>
              <a:rPr lang="ru-RU" sz="2800" spc="-1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ых</a:t>
            </a:r>
            <a:r>
              <a:rPr lang="ru-RU" sz="2800" spc="3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</a:t>
            </a:r>
            <a:r>
              <a:rPr lang="ru-RU" sz="2800" spc="-1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к</a:t>
            </a:r>
            <a:r>
              <a:rPr lang="ru-RU" sz="2800" spc="-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тов</a:t>
            </a:r>
            <a:r>
              <a:rPr lang="ru-RU" sz="2800" spc="2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800" spc="-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(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д</a:t>
            </a:r>
            <a:r>
              <a:rPr lang="ru-RU" sz="2800" spc="-1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оп</a:t>
            </a:r>
            <a:r>
              <a:rPr lang="ru-RU" sz="2800" spc="-5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у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ск</a:t>
            </a:r>
            <a:r>
              <a:rPr lang="ru-RU" sz="2800" spc="7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на </a:t>
            </a:r>
            <a:r>
              <a:rPr lang="ru-RU" sz="2800" spc="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т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ерр</a:t>
            </a:r>
            <a:r>
              <a:rPr lang="ru-RU" sz="2800" spc="-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тор</a:t>
            </a:r>
            <a:r>
              <a:rPr lang="ru-RU" sz="2800" spc="-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ю</a:t>
            </a:r>
            <a:r>
              <a:rPr lang="ru-RU" sz="2800" spc="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,</a:t>
            </a:r>
            <a:r>
              <a:rPr lang="ru-RU" sz="2800" spc="4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800" spc="1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з</a:t>
            </a:r>
            <a:r>
              <a:rPr lang="ru-RU" sz="2800" spc="-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ч</a:t>
            </a:r>
            <a:r>
              <a:rPr lang="ru-RU" sz="2800" spc="-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е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т</a:t>
            </a:r>
            <a:r>
              <a:rPr lang="ru-RU" sz="2800" spc="1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</a:t>
            </a:r>
            <a:r>
              <a:rPr lang="ru-RU" sz="2800" spc="5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 </a:t>
            </a:r>
            <a:r>
              <a:rPr lang="ru-RU" sz="2800" spc="10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т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.</a:t>
            </a:r>
            <a:r>
              <a:rPr lang="ru-RU" sz="2800" spc="-10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п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.)</a:t>
            </a:r>
            <a:endParaRPr lang="ru-RU" sz="2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828040">
              <a:spcAft>
                <a:spcPts val="0"/>
              </a:spcAft>
            </a:pP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6. Собл</a:t>
            </a:r>
            <a:r>
              <a:rPr lang="ru-RU" sz="2800" spc="10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ю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дение</a:t>
            </a:r>
            <a:r>
              <a:rPr lang="ru-RU" sz="2800" spc="35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800" spc="1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т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р</a:t>
            </a:r>
            <a:r>
              <a:rPr lang="ru-RU" sz="2800" spc="-3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у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довы</a:t>
            </a:r>
            <a:r>
              <a:rPr lang="ru-RU" sz="2800" spc="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х</a:t>
            </a:r>
            <a:r>
              <a:rPr lang="ru-RU" sz="2800" spc="6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800" spc="-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пр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ав</a:t>
            </a:r>
            <a:r>
              <a:rPr lang="ru-RU" sz="2800" spc="4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р</a:t>
            </a:r>
            <a:r>
              <a:rPr lang="ru-RU" sz="2800" spc="-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б</a:t>
            </a:r>
            <a:r>
              <a:rPr lang="ru-RU" sz="2800" spc="-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</a:t>
            </a:r>
            <a:r>
              <a:rPr lang="ru-RU" sz="2800" spc="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т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ни</a:t>
            </a:r>
            <a:r>
              <a:rPr lang="ru-RU" sz="2800" spc="-1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к</a:t>
            </a:r>
            <a:r>
              <a:rPr lang="ru-RU" sz="2800" spc="-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в </a:t>
            </a:r>
          </a:p>
          <a:p>
            <a:pPr marR="828040">
              <a:spcAft>
                <a:spcPts val="0"/>
              </a:spcAft>
            </a:pP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 7. Собл</a:t>
            </a:r>
            <a:r>
              <a:rPr lang="ru-RU" sz="2800" spc="10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ю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дение</a:t>
            </a:r>
            <a:r>
              <a:rPr lang="ru-RU" sz="2800" spc="35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800" spc="-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п</a:t>
            </a:r>
            <a:r>
              <a:rPr lang="ru-RU" sz="2800" spc="-1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р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ав</a:t>
            </a:r>
            <a:r>
              <a:rPr lang="ru-RU" sz="2800" spc="4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об</a:t>
            </a:r>
            <a:r>
              <a:rPr lang="ru-RU" sz="2800" spc="-4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у</a:t>
            </a:r>
            <a:r>
              <a:rPr lang="ru-RU" sz="2800" spc="-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ч</a:t>
            </a:r>
            <a:r>
              <a:rPr lang="ru-RU" sz="2800" spc="-1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</a:t>
            </a:r>
            <a:r>
              <a:rPr lang="ru-RU" sz="2800" spc="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ющ</a:t>
            </a:r>
            <a:r>
              <a:rPr lang="ru-RU" sz="2800" spc="-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</a:t>
            </a:r>
            <a:r>
              <a:rPr lang="ru-RU" sz="2800" spc="-2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х</a:t>
            </a:r>
            <a:r>
              <a:rPr lang="ru-RU" sz="2800" spc="1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с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я</a:t>
            </a:r>
            <a:endParaRPr lang="ru-RU" sz="2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0332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698089" y="521110"/>
            <a:ext cx="1122427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Что может учредитель?</a:t>
            </a:r>
            <a:endParaRPr lang="ru-RU" sz="3200" b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806245" y="1140542"/>
            <a:ext cx="10589342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Одобрить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Порекомендовать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чужие успешные примеры.</a:t>
            </a:r>
          </a:p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Проинформировать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общественность об успешной работе.</a:t>
            </a:r>
          </a:p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 Возможно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финансово поддержать. </a:t>
            </a:r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5. Скоординировать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партнером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другой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подведомственной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организацией 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0486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700455" y="1090735"/>
            <a:ext cx="1149154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  <a:ea typeface="Arial" panose="020B0604020202020204" pitchFamily="34" charset="0"/>
              </a:rPr>
              <a:t/>
            </a:r>
            <a:br>
              <a:rPr lang="ru-RU" dirty="0">
                <a:solidFill>
                  <a:srgbClr val="000000"/>
                </a:solidFill>
                <a:latin typeface="Arial" panose="020B0604020202020204" pitchFamily="34" charset="0"/>
                <a:ea typeface="Arial" panose="020B0604020202020204" pitchFamily="34" charset="0"/>
              </a:rPr>
            </a:b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 rot="10800000" flipV="1">
            <a:off x="127817" y="841871"/>
            <a:ext cx="11715892" cy="20116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3200" b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005781" y="167148"/>
            <a:ext cx="8150942" cy="5837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40105" algn="ctr">
              <a:lnSpc>
                <a:spcPct val="107000"/>
              </a:lnSpc>
              <a:spcAft>
                <a:spcPts val="0"/>
              </a:spcAft>
            </a:pP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Сетевое взаимодействие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061884" y="825911"/>
            <a:ext cx="1057950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одели 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сборки возможностей интенсивных форматов 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ДОД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599769" y="1376184"/>
            <a:ext cx="1024521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Использование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результатов интеллектуальной деятельности</a:t>
            </a:r>
          </a:p>
        </p:txBody>
      </p:sp>
      <p:sp>
        <p:nvSpPr>
          <p:cNvPr id="19" name="Прямоугольник 18"/>
          <p:cNvSpPr/>
          <p:nvPr/>
        </p:nvSpPr>
        <p:spPr>
          <a:xfrm>
            <a:off x="963561" y="1883445"/>
            <a:ext cx="10677831" cy="14280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Целесообразные партнеры: </a:t>
            </a:r>
          </a:p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организации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высшего образования, коммерческие организации, научные организации, издательства</a:t>
            </a:r>
          </a:p>
        </p:txBody>
      </p:sp>
      <p:sp>
        <p:nvSpPr>
          <p:cNvPr id="20" name="Прямоугольник 19"/>
          <p:cNvSpPr/>
          <p:nvPr/>
        </p:nvSpPr>
        <p:spPr>
          <a:xfrm>
            <a:off x="963561" y="2742322"/>
            <a:ext cx="670410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Целесообразные формы: 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894735" y="3138958"/>
            <a:ext cx="10746657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одульная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программа,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образовательное мероприятие,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профориентационное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мероприятие</a:t>
            </a:r>
          </a:p>
          <a:p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Договорные отношения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оговор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сотрудничестве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лицензионный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договор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5777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7079226" y="1469228"/>
            <a:ext cx="499478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высшего образования, 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 rot="10800000">
            <a:off x="1264627" y="0"/>
            <a:ext cx="9840058" cy="10166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3200" b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111046" y="422787"/>
            <a:ext cx="925215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Организационно-методическая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поддержка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455174" y="946007"/>
            <a:ext cx="620381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Целесообразные партнеры: 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1455174" y="1469227"/>
            <a:ext cx="1046719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Науч</a:t>
            </a:r>
            <a:r>
              <a:rPr lang="ru-RU" sz="2800" spc="10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ые</a:t>
            </a:r>
            <a:r>
              <a:rPr lang="ru-RU" sz="2800" spc="-10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 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орга</a:t>
            </a:r>
            <a:r>
              <a:rPr lang="ru-RU" sz="2800" spc="10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из</a:t>
            </a:r>
            <a:r>
              <a:rPr lang="ru-RU" sz="2800" spc="5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а</a:t>
            </a:r>
            <a:r>
              <a:rPr lang="ru-RU" sz="2800" spc="10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ц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ии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,</a:t>
            </a:r>
            <a:r>
              <a:rPr lang="ru-RU" sz="2800" spc="-4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</a:t>
            </a:r>
            <a:r>
              <a:rPr lang="ru-RU" sz="2800" spc="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р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га</a:t>
            </a:r>
            <a:r>
              <a:rPr lang="ru-RU" sz="2800" spc="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</a:t>
            </a:r>
            <a:r>
              <a:rPr lang="ru-RU" sz="2800" spc="5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зац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ии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455174" y="1921757"/>
            <a:ext cx="614726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ресурсные 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центры, </a:t>
            </a:r>
            <a:endParaRPr lang="ru-RU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4434347" y="1921756"/>
            <a:ext cx="724637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ДО, ассоциации, общественные организации 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1455174" y="2359742"/>
            <a:ext cx="560641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другие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1460838" y="2812271"/>
            <a:ext cx="594701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Целесообразные 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формы: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1455174" y="3261230"/>
            <a:ext cx="584298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Тренинги, социальные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4984955" y="3250256"/>
            <a:ext cx="565354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мероприятия,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волонтерские акции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</p:txBody>
      </p:sp>
      <p:sp>
        <p:nvSpPr>
          <p:cNvPr id="18" name="Прямоугольник 17"/>
          <p:cNvSpPr/>
          <p:nvPr/>
        </p:nvSpPr>
        <p:spPr>
          <a:xfrm flipH="1">
            <a:off x="1455171" y="3688241"/>
            <a:ext cx="369046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экспедиции,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мастер -  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4630994" y="3688241"/>
            <a:ext cx="328397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классы 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1455171" y="4222434"/>
            <a:ext cx="490630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Договорные 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отношения: </a:t>
            </a:r>
          </a:p>
        </p:txBody>
      </p:sp>
      <p:sp>
        <p:nvSpPr>
          <p:cNvPr id="22" name="Прямоугольник 21"/>
          <p:cNvSpPr/>
          <p:nvPr/>
        </p:nvSpPr>
        <p:spPr>
          <a:xfrm>
            <a:off x="1455171" y="4756626"/>
            <a:ext cx="425737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д</a:t>
            </a:r>
            <a:r>
              <a:rPr lang="ru-RU" sz="2800" spc="5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го</a:t>
            </a:r>
            <a:r>
              <a:rPr lang="ru-RU" sz="2800" spc="5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во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р</a:t>
            </a:r>
            <a:r>
              <a:rPr lang="ru-RU" sz="2800" spc="-35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2998839" y="4756626"/>
            <a:ext cx="302572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сотрудничестве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779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185971" y="1349133"/>
            <a:ext cx="1081921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Организации культуры, спорта, науки, высшего и профессионального образования, предприятия</a:t>
            </a:r>
            <a:endParaRPr lang="ru-RU" sz="2800" dirty="0">
              <a:solidFill>
                <a:srgbClr val="000000"/>
              </a:solidFill>
              <a:latin typeface="Times New Roman" panose="02020603050405020304" pitchFamily="18" charset="0"/>
              <a:ea typeface="Arial" panose="020B06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 rot="10800000">
            <a:off x="1264627" y="0"/>
            <a:ext cx="9840058" cy="10166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3200" b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189704" y="412956"/>
            <a:ext cx="586245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Кадровое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донорство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185968" y="890009"/>
            <a:ext cx="473841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Целесообразные партнеры: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185968" y="2182761"/>
            <a:ext cx="62474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Целесообразные формы: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185968" y="2579293"/>
            <a:ext cx="1019978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Краткосрочные дополнительные общеобразовательные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программы разных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уровней, лагеря, сезонные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школы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185968" y="3380565"/>
            <a:ext cx="448724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Договорные отношения: 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1189702" y="3736258"/>
            <a:ext cx="970444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Договор о сотрудничестве/ совместной деятельности, срочный трудовой договор, гражданско-правовой договор</a:t>
            </a:r>
          </a:p>
        </p:txBody>
      </p:sp>
    </p:spTree>
    <p:extLst>
      <p:ext uri="{BB962C8B-B14F-4D97-AF65-F5344CB8AC3E}">
        <p14:creationId xmlns:p14="http://schemas.microsoft.com/office/powerpoint/2010/main" val="1408393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460320" y="931069"/>
            <a:ext cx="1149154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  <a:ea typeface="Arial" panose="020B0604020202020204" pitchFamily="34" charset="0"/>
              </a:rPr>
              <a:t/>
            </a:r>
            <a:br>
              <a:rPr lang="ru-RU" dirty="0">
                <a:solidFill>
                  <a:srgbClr val="000000"/>
                </a:solidFill>
                <a:latin typeface="Arial" panose="020B0604020202020204" pitchFamily="34" charset="0"/>
                <a:ea typeface="Arial" panose="020B0604020202020204" pitchFamily="34" charset="0"/>
              </a:rPr>
            </a:b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 rot="10800000">
            <a:off x="1264627" y="0"/>
            <a:ext cx="9840058" cy="10166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3200" b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264628" y="275303"/>
            <a:ext cx="546635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 Аутсорсинг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264626" y="798523"/>
            <a:ext cx="632511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Целесообразные партнеры: 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264625" y="1149243"/>
            <a:ext cx="998347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Базы отдыха, туристические операторы, ДОД, организации</a:t>
            </a:r>
          </a:p>
          <a:p>
            <a:r>
              <a:rPr lang="ru-RU" sz="28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культуры, науки и спорта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264624" y="2103349"/>
            <a:ext cx="609252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Целесообразные формы: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1264624" y="2626569"/>
            <a:ext cx="715220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Лагерь, поход, выезд, сборы и соревнование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1264625" y="3149788"/>
            <a:ext cx="616382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Договорные отношения: 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1264625" y="3559277"/>
            <a:ext cx="958035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Договор о сотрудничестве или сетевом взаимодействии, гражданско-правовой договор на выполнение услуг или работ</a:t>
            </a:r>
          </a:p>
        </p:txBody>
      </p:sp>
    </p:spTree>
    <p:extLst>
      <p:ext uri="{BB962C8B-B14F-4D97-AF65-F5344CB8AC3E}">
        <p14:creationId xmlns:p14="http://schemas.microsoft.com/office/powerpoint/2010/main" val="2314077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430823" y="1019908"/>
            <a:ext cx="1149154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  <a:ea typeface="Arial" panose="020B0604020202020204" pitchFamily="34" charset="0"/>
              </a:rPr>
              <a:t/>
            </a:r>
            <a:br>
              <a:rPr lang="ru-RU" dirty="0">
                <a:solidFill>
                  <a:srgbClr val="000000"/>
                </a:solidFill>
                <a:latin typeface="Arial" panose="020B0604020202020204" pitchFamily="34" charset="0"/>
                <a:ea typeface="Arial" panose="020B0604020202020204" pitchFamily="34" charset="0"/>
              </a:rPr>
            </a:b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 rot="10800000">
            <a:off x="1264627" y="0"/>
            <a:ext cx="9840058" cy="10166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3200" b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14633" y="245806"/>
            <a:ext cx="1169055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АЛГОРИТМ ПОДГОТОВКИ И РЕАЛИЗАЦИИ МОДЕЛЕЙ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589936" y="866019"/>
            <a:ext cx="1051474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68594" y="1113690"/>
            <a:ext cx="11071122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Определить формы и содержание образовательных программ и проектов, планируемых к реализации через сетевое взаимодействие.</a:t>
            </a:r>
          </a:p>
          <a:p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Провести анализ оснащенности и достаточности ресурсного обеспечения для реализации указанных целей и задач в организации, составить карту ресурсов, определить дефициты и потребности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Провести аудит (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исследование,мониторинг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имеющихся в муниципалитете, регионе организаций и ресурсов по интересующему направлению (направлениям).</a:t>
            </a:r>
          </a:p>
        </p:txBody>
      </p:sp>
    </p:spTree>
    <p:extLst>
      <p:ext uri="{BB962C8B-B14F-4D97-AF65-F5344CB8AC3E}">
        <p14:creationId xmlns:p14="http://schemas.microsoft.com/office/powerpoint/2010/main" val="2880939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430823" y="1019908"/>
            <a:ext cx="1149154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  <a:ea typeface="Arial" panose="020B0604020202020204" pitchFamily="34" charset="0"/>
              </a:rPr>
              <a:t/>
            </a:r>
            <a:br>
              <a:rPr lang="ru-RU" dirty="0">
                <a:solidFill>
                  <a:srgbClr val="000000"/>
                </a:solidFill>
                <a:latin typeface="Arial" panose="020B0604020202020204" pitchFamily="34" charset="0"/>
                <a:ea typeface="Arial" panose="020B0604020202020204" pitchFamily="34" charset="0"/>
              </a:rPr>
            </a:b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 rot="10800000">
            <a:off x="1264627" y="0"/>
            <a:ext cx="9840058" cy="10166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3200" b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14633" y="245806"/>
            <a:ext cx="1169055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АЛГОРИТМ ПОДГОТОВКИ И РЕАЛИЗАЦИИ МОДЕЛЕЙ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589935" y="769027"/>
            <a:ext cx="1051474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924184" y="1343073"/>
            <a:ext cx="10589342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С учетом проведенного анализа подготовить план по реализации образовательных программ и проектов в сетевом взаимодействии.</a:t>
            </a:r>
          </a:p>
          <a:p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 Осуществить подбор партнеров для сотрудничества и скорректировать совместные планы учетом реализации выбранной модели (моделей).</a:t>
            </a:r>
          </a:p>
          <a:p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6. Оформить правовые и финансовые отношения</a:t>
            </a:r>
          </a:p>
        </p:txBody>
      </p:sp>
    </p:spTree>
    <p:extLst>
      <p:ext uri="{BB962C8B-B14F-4D97-AF65-F5344CB8AC3E}">
        <p14:creationId xmlns:p14="http://schemas.microsoft.com/office/powerpoint/2010/main" val="1475261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нтеграл">
  <a:themeElements>
    <a:clrScheme name="Интеграл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Интеграл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Интеграл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682D6EBE-8D36-4FF2-9DB3-F3D8D7B6715D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516</TotalTime>
  <Words>1301</Words>
  <Application>Microsoft Office PowerPoint</Application>
  <PresentationFormat>Широкоэкранный</PresentationFormat>
  <Paragraphs>239</Paragraphs>
  <Slides>28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36" baseType="lpstr">
      <vt:lpstr>Arial</vt:lpstr>
      <vt:lpstr>Calibri</vt:lpstr>
      <vt:lpstr>Times New Roman</vt:lpstr>
      <vt:lpstr>Tw Cen MT</vt:lpstr>
      <vt:lpstr>Tw Cen MT Condensed</vt:lpstr>
      <vt:lpstr>Wingdings</vt:lpstr>
      <vt:lpstr>Wingdings 3</vt:lpstr>
      <vt:lpstr>Интеграл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Как быстро и эффективно наладить  сетевое взаимодействие</dc:title>
  <dc:creator>User</dc:creator>
  <cp:lastModifiedBy>User</cp:lastModifiedBy>
  <cp:revision>63</cp:revision>
  <dcterms:created xsi:type="dcterms:W3CDTF">2022-11-15T22:52:26Z</dcterms:created>
  <dcterms:modified xsi:type="dcterms:W3CDTF">2023-03-10T01:43:24Z</dcterms:modified>
</cp:coreProperties>
</file>