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1124744"/>
            <a:ext cx="7622232" cy="30243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Внеурочная деятельность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064896" cy="4822472"/>
          </a:xfrm>
        </p:spPr>
        <p:txBody>
          <a:bodyPr/>
          <a:lstStyle/>
          <a:p>
            <a:pPr marL="0" indent="0" algn="l">
              <a:buNone/>
            </a:pP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Согласно  </a:t>
            </a:r>
            <a:r>
              <a:rPr lang="ru-RU" sz="3000" b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ФГОС</a:t>
            </a: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внеурочная деятельность обязательно должна входить в </a:t>
            </a: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состав основной образовательной    программы</a:t>
            </a: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Организуется </a:t>
            </a: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внеурочная деятельность в свободное от уроков время, и реализуется по </a:t>
            </a: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отдельному плану.</a:t>
            </a:r>
            <a:endParaRPr lang="ru-RU" sz="3000" b="0" dirty="0">
              <a:solidFill>
                <a:srgbClr val="2B2B2B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4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08911" cy="5976664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Как 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составить план внеурочной деятельности 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по ФГОС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Образовательное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учреждение самостоятельно разрабатывает план внеурочной деятельности и утверждает его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 !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Планы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нужно составлять с учетом требований новых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ФГОС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Главное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требование – связать план внеурочной деятельности с воспитательной программой образовательного учреждения.</a:t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плана внеурочной деятельности в школе грозит директору санкциями со стороны контролирующих органов.</a:t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0" dirty="0">
              <a:solidFill>
                <a:srgbClr val="2B2B2B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39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36903" cy="5904656"/>
          </a:xfrm>
        </p:spPr>
        <p:txBody>
          <a:bodyPr/>
          <a:lstStyle/>
          <a:p>
            <a:pPr marL="0" indent="0" algn="l">
              <a:buNone/>
            </a:pP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План </a:t>
            </a:r>
            <a:r>
              <a:rPr lang="ru-RU" sz="26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внеурочной </a:t>
            </a: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деятельности</a:t>
            </a:r>
            <a:b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6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 это ключевой организационный механизм </a:t>
            </a: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6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реализации </a:t>
            </a:r>
            <a:r>
              <a:rPr lang="ru-RU" sz="26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образовательных программ. </a:t>
            </a:r>
            <a: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  <a:t/>
            </a:r>
            <a:b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2000" b="0" dirty="0">
                <a:solidFill>
                  <a:srgbClr val="2B2B2B"/>
                </a:solidFill>
                <a:effectLst/>
                <a:latin typeface="PT Sans"/>
              </a:rPr>
              <a:t/>
            </a:r>
            <a:br>
              <a:rPr lang="ru-RU" sz="2000" b="0" dirty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  <a:t>                               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PT Sans"/>
              </a:rPr>
              <a:t>Документ </a:t>
            </a:r>
            <a:r>
              <a:rPr lang="ru-RU" sz="2000" dirty="0">
                <a:solidFill>
                  <a:schemeClr val="tx1"/>
                </a:solidFill>
                <a:effectLst/>
                <a:latin typeface="PT Sans"/>
              </a:rPr>
              <a:t>определяет: </a:t>
            </a:r>
            <a: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  <a:t/>
            </a:r>
            <a:b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  <a:t> </a:t>
            </a:r>
            <a:br>
              <a:rPr lang="ru-RU" sz="2000" b="0" dirty="0" smtClean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-   состав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направлений, их структуру;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-   формы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организационной деятельности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-   направления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развития личности учащихся с учетом их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интересов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– духовно-нравственное,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спортивно-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оздоровительное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, социальное, общекультурное,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b="0" dirty="0" err="1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общеинтеллектуальное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-   объем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часов, выделяемых на внеурочную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деятельность,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в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том числе и во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время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91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92887" cy="5832648"/>
          </a:xfrm>
        </p:spPr>
        <p:txBody>
          <a:bodyPr/>
          <a:lstStyle/>
          <a:p>
            <a:pPr marL="571500" indent="-571500" algn="l">
              <a:buFont typeface="+mj-lt"/>
              <a:buAutoNum type="romanUcPeriod"/>
            </a:pPr>
            <a:r>
              <a:rPr lang="ru-RU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 внеурочной деятельности составляют на основе содержательного раздела ООП, учитывая: </a:t>
            </a:r>
            <a: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0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личностного развития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учащихся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Планы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 классных руководителей.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духовно-нравственного развития,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приобщения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к экологической культуре и ЗОЖ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начальной школе.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социализации и воспитания – в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и средней школах.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352927" cy="5688632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Разработкой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плана по внеурочной деятельности, согласно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ФГОС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, должен заниматься заместитель директора по УВР. </a:t>
            </a:r>
            <a:r>
              <a:rPr lang="en-US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</a:t>
            </a:r>
            <a:br>
              <a:rPr lang="en-US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en-US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Алгоритм его</a:t>
            </a:r>
            <a:r>
              <a:rPr lang="en-US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действия.</a:t>
            </a:r>
            <a:b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!</a:t>
            </a:r>
            <a:r>
              <a:rPr lang="ru-RU" sz="2400" b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Определение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объема, структуры направлений, формы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организации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внеурочных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  !</a:t>
            </a: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Определив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модели внеурочной деятельности,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рассчитать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возможную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наполняемость групп, их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количество.  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Согласно  </a:t>
            </a:r>
            <a:r>
              <a:rPr lang="ru-RU" sz="2400" b="0" dirty="0" err="1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СнИП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, в классе должно быть не более 25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человек.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0" dirty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0" dirty="0" smtClean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Учащиеся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и их родители или законные представители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выбирают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 свое усмотрение курсы внеурочной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деятельности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Обычно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это происходит в конце учебного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года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родительских собраниях.</a:t>
            </a:r>
            <a: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46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36903" cy="5832648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Структура </a:t>
            </a:r>
            <a:r>
              <a:rPr lang="ru-RU" sz="32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плана </a:t>
            </a:r>
            <a:r>
              <a:rPr lang="ru-RU" sz="32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внеурочной деятельности</a:t>
            </a:r>
            <a:br>
              <a:rPr lang="ru-RU" sz="32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2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Нормативная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база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– перечень нормативных документов, локальных актов, которые были приняты во внимание при разработке плана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внеурочной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3200" b="0" dirty="0" smtClean="0">
                <a:solidFill>
                  <a:srgbClr val="2B2B2B"/>
                </a:solidFill>
                <a:effectLst/>
                <a:latin typeface="PT Sans"/>
              </a:rPr>
              <a:t>. </a:t>
            </a:r>
            <a:br>
              <a:rPr lang="ru-RU" sz="3200" b="0" dirty="0" smtClean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3200" b="0" dirty="0" smtClean="0">
                <a:solidFill>
                  <a:srgbClr val="2B2B2B"/>
                </a:solidFill>
                <a:effectLst/>
                <a:latin typeface="PT Sans"/>
              </a:rPr>
              <a:t/>
            </a:r>
            <a:br>
              <a:rPr lang="ru-RU" sz="3200" b="0" dirty="0" smtClean="0">
                <a:solidFill>
                  <a:srgbClr val="2B2B2B"/>
                </a:solidFill>
                <a:effectLst/>
                <a:latin typeface="PT Sans"/>
              </a:rPr>
            </a:b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2. Пояснительная </a:t>
            </a: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записка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- в ней следует указать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макси-</a:t>
            </a:r>
            <a:r>
              <a:rPr lang="ru-RU" sz="2400" b="0" dirty="0" err="1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мально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полные сведения об особенностях реализации мероприятий по внеурочной деятельности. Составлять ее необходимо, учитывая новые требования ФГОС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3. Формы </a:t>
            </a: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внеурочной деятельности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, которые используют в данном образовательном учреждении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94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08911" cy="5544616"/>
          </a:xfrm>
        </p:spPr>
        <p:txBody>
          <a:bodyPr/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Планируемые результаты внеурочной 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деятельности:</a:t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личностные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800" b="0" dirty="0" err="1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коммуникативные</a:t>
            </a:r>
            <a:r>
              <a:rPr lang="ru-RU" sz="28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познавательные.</a:t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Материально-техническое обеспечение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6 .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Информационное обеспечение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Кадровые возможности для реализации 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плана внеурочной </a:t>
            </a:r>
            <a:r>
              <a:rPr lang="ru-RU" sz="28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5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52927" cy="6120680"/>
          </a:xfrm>
        </p:spPr>
        <p:txBody>
          <a:bodyPr/>
          <a:lstStyle/>
          <a:p>
            <a:pPr algn="l"/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8. Недельный </a:t>
            </a: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план внеурочной деятельности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оформляют в виде таблицы, где указывают структуру и список направлений внеклассной деятельности. При этом необходимо принимать во внимание, что план должен состоять из двух частей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часть форм деятельности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– ее определяют представители образовательного учреждения, опираясь на региональные особенности, культурные традиции, а также календарь образовательных событий, который разрабатывает Министерство образования и науки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..</a:t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0" dirty="0">
              <a:solidFill>
                <a:srgbClr val="2B2B2B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7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92887" cy="5832648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Формируемая </a:t>
            </a:r>
            <a:r>
              <a:rPr lang="ru-RU" sz="240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ее составляют, опираясь на потребности учащихся и их законных представителей.</a:t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 Доля этой части не может превышать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% в начальной школе,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% - в основной, </a:t>
            </a: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40 </a:t>
            </a: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% - в средней. </a:t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rgbClr val="2B2B2B"/>
                </a:solidFill>
                <a:effectLst/>
                <a:latin typeface="Times New Roman" pitchFamily="18" charset="0"/>
                <a:cs typeface="Times New Roman" pitchFamily="18" charset="0"/>
              </a:rPr>
              <a:t>Недельный план внеурочной деятельности необходимо составлять, учитывая максимальную часовую нагрузку для каждой ступени образования, регламентируемую СанПиН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1390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111</TotalTime>
  <Words>62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 Внеурочная деятельность </vt:lpstr>
      <vt:lpstr>Согласно  ФГОС, внеурочная деятельность обязательно должна входить в состав основной образовательной    программы.    Организуется внеурочная деятельность в свободное от уроков время, и реализуется по отдельному плану.</vt:lpstr>
      <vt:lpstr>    Как составить план внеурочной деятельности                                       по ФГОС  Образовательное учреждение самостоятельно разрабатывает план внеурочной деятельности и утверждает его.   !  Планы нужно составлять с учетом требований новых        ФГОС.   Главное требование – связать план внеурочной деятельности с воспитательной программой образовательного учреждения.  Отсутствие плана внеурочной деятельности в школе грозит директору санкциями со стороны контролирующих органов. </vt:lpstr>
      <vt:lpstr>                       План внеурочной деятельности              - это ключевой организационный механизм                    реализации образовательных программ.                                   Документ определяет:       -   состав направлений, их структуру;     -   формы организационной деятельности;    -   направления развития личности учащихся с учетом их           интересов – духовно-нравственное, спортивно-         оздоровительное, социальное, общекультурное,          общеинтеллектуальное;    -   объем часов, выделяемых на внеурочную деятельность,         в том числе и во время</vt:lpstr>
      <vt:lpstr>План внеурочной деятельности составляют на основе содержательного раздела ООП, учитывая:   - Направления личностного развития     учащихся.  - Планы работ классных руководителей.  - Программы духовно-нравственного развития,       приобщения к экологической культуре и ЗОЖ         в начальной школе.  -  Программы социализации и воспитания – в     основной и средней школах. </vt:lpstr>
      <vt:lpstr>   Разработкой плана по внеурочной деятельности, согласно      ФГОС, должен заниматься заместитель директора по УВР.                                                                         Алгоритм его действия.   !  Определение объема, структуры направлений, формы         организации внеурочных мероприятий   !  Определив модели внеурочной деятельности, рассчитать         возможную наполняемость групп, их количество.            Согласно  СнИП, в классе должно быть не более 25          человек.   !  Учащиеся и их родители или законные представители         выбирают на свое усмотрение курсы внеурочной         деятельности.  Обычно это происходит в конце учебного          года на родительских собраниях. </vt:lpstr>
      <vt:lpstr> Структура плана внеурочной деятельности  1.Нормативная база – перечень нормативных документов, локальных актов, которые были приняты во внимание при разработке плана внеурочной деятельности.   2. Пояснительная записка - в ней следует указать макси-мально полные сведения об особенностях реализации мероприятий по внеурочной деятельности. Составлять ее необходимо, учитывая новые требования ФГОС.  3. Формы внеурочной деятельности, которые используют в данном образовательном учреждении. </vt:lpstr>
      <vt:lpstr>4. Планируемые результаты внеурочной                деятельности:           личностные;            метапредметные;            коммуникативные;            познавательные.  5. Материально-техническое обеспечение. 6 . Информационное обеспечение. 7. Кадровые возможности для реализации        плана внеурочной деятельности. </vt:lpstr>
      <vt:lpstr>       8. Недельный план внеурочной деятельности.   Его оформляют в виде таблицы, где указывают структуру и список направлений внеклассной деятельности. При этом необходимо принимать во внимание, что план должен состоять из двух частей:   Основная часть форм деятельности – ее определяют представители образовательного учреждения, опираясь на региональные особенности, культурные традиции, а также календарь образовательных событий, который разрабатывает Министерство образования и науки.. </vt:lpstr>
      <vt:lpstr>  Формируемая – ее составляют, опираясь на потребности учащихся и их законных представителей.  Доля этой части не может превышать  20 % в начальной школе,  30 % - в основной,  40 % - в средней.   Недельный план внеурочной деятельности необходимо составлять, учитывая максимальную часовую нагрузку для каждой ступени образования, регламентируемую СанПиН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Внеурочная деятельность</dc:title>
  <dc:creator>999</dc:creator>
  <cp:lastModifiedBy>ИМЦ</cp:lastModifiedBy>
  <cp:revision>10</cp:revision>
  <dcterms:created xsi:type="dcterms:W3CDTF">2021-08-18T12:38:33Z</dcterms:created>
  <dcterms:modified xsi:type="dcterms:W3CDTF">2023-06-19T11:55:14Z</dcterms:modified>
</cp:coreProperties>
</file>