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  <p:sldMasterId id="2147483673" r:id="rId2"/>
    <p:sldMasterId id="2147483685" r:id="rId3"/>
    <p:sldMasterId id="2147483697" r:id="rId4"/>
    <p:sldMasterId id="2147483709" r:id="rId5"/>
    <p:sldMasterId id="2147483721" r:id="rId6"/>
    <p:sldMasterId id="2147483733" r:id="rId7"/>
    <p:sldMasterId id="2147483745" r:id="rId8"/>
    <p:sldMasterId id="2147483757" r:id="rId9"/>
  </p:sldMasterIdLst>
  <p:notesMasterIdLst>
    <p:notesMasterId r:id="rId40"/>
  </p:notesMasterIdLst>
  <p:sldIdLst>
    <p:sldId id="256" r:id="rId10"/>
    <p:sldId id="257" r:id="rId11"/>
    <p:sldId id="258" r:id="rId12"/>
    <p:sldId id="259" r:id="rId13"/>
    <p:sldId id="260" r:id="rId14"/>
    <p:sldId id="261" r:id="rId15"/>
    <p:sldId id="262" r:id="rId16"/>
    <p:sldId id="263" r:id="rId17"/>
    <p:sldId id="264" r:id="rId18"/>
    <p:sldId id="265" r:id="rId19"/>
    <p:sldId id="266" r:id="rId20"/>
    <p:sldId id="267" r:id="rId21"/>
    <p:sldId id="268" r:id="rId22"/>
    <p:sldId id="269" r:id="rId23"/>
    <p:sldId id="270" r:id="rId24"/>
    <p:sldId id="271" r:id="rId25"/>
    <p:sldId id="272" r:id="rId26"/>
    <p:sldId id="273" r:id="rId27"/>
    <p:sldId id="274" r:id="rId28"/>
    <p:sldId id="275" r:id="rId29"/>
    <p:sldId id="276" r:id="rId30"/>
    <p:sldId id="277" r:id="rId31"/>
    <p:sldId id="278" r:id="rId32"/>
    <p:sldId id="279" r:id="rId33"/>
    <p:sldId id="280" r:id="rId34"/>
    <p:sldId id="281" r:id="rId35"/>
    <p:sldId id="282" r:id="rId36"/>
    <p:sldId id="283" r:id="rId37"/>
    <p:sldId id="284" r:id="rId38"/>
    <p:sldId id="286" r:id="rId39"/>
  </p:sldIdLst>
  <p:sldSz cx="12192000" cy="6858000"/>
  <p:notesSz cx="6858000" cy="99472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slide" Target="slides/slide30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ru-RU" sz="4400" b="0" strike="noStrike" spc="-1">
                <a:latin typeface="Arial"/>
              </a:rPr>
              <a:t>Для перемещения страницы щёлкните мышью</a:t>
            </a: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ru-RU" sz="2000" b="0" strike="noStrike" spc="-1">
                <a:latin typeface="Arial"/>
              </a:rPr>
              <a:t>Для правки формата примечаний щёлкните мышью</a:t>
            </a:r>
          </a:p>
        </p:txBody>
      </p:sp>
      <p:sp>
        <p:nvSpPr>
          <p:cNvPr id="46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ru-RU" sz="1400" b="0" strike="noStrike" spc="-1">
                <a:latin typeface="Times New Roman"/>
              </a:rPr>
              <a:t>&lt;верхний колонтитул&gt;</a:t>
            </a:r>
          </a:p>
        </p:txBody>
      </p:sp>
      <p:sp>
        <p:nvSpPr>
          <p:cNvPr id="47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algn="r"/>
            <a:r>
              <a:rPr lang="ru-RU" sz="1400" b="0" strike="noStrike" spc="-1">
                <a:latin typeface="Times New Roman"/>
              </a:rPr>
              <a:t>&lt;дата/время&gt;</a:t>
            </a:r>
          </a:p>
        </p:txBody>
      </p:sp>
      <p:sp>
        <p:nvSpPr>
          <p:cNvPr id="48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/>
          <a:p>
            <a:r>
              <a:rPr lang="ru-RU" sz="1400" b="0" strike="noStrike" spc="-1">
                <a:latin typeface="Times New Roman"/>
              </a:rPr>
              <a:t>&lt;нижний колонтитул&gt;</a:t>
            </a:r>
          </a:p>
        </p:txBody>
      </p:sp>
      <p:sp>
        <p:nvSpPr>
          <p:cNvPr id="49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/>
          <a:p>
            <a:pPr algn="r"/>
            <a:fld id="{12DD2079-189B-4FB3-B826-1D25E88CFA1F}" type="slidenum">
              <a:rPr lang="ru-RU" sz="1400" b="0" strike="noStrike" spc="-1">
                <a:latin typeface="Times New Roman"/>
              </a:rPr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609088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444500" y="1243013"/>
            <a:ext cx="5967413" cy="3355975"/>
          </a:xfrm>
          <a:prstGeom prst="rect">
            <a:avLst/>
          </a:prstGeom>
        </p:spPr>
      </p:sp>
      <p:sp>
        <p:nvSpPr>
          <p:cNvPr id="156" name="PlaceHolder 2"/>
          <p:cNvSpPr>
            <a:spLocks noGrp="1"/>
          </p:cNvSpPr>
          <p:nvPr>
            <p:ph type="body"/>
          </p:nvPr>
        </p:nvSpPr>
        <p:spPr>
          <a:xfrm>
            <a:off x="685800" y="4788000"/>
            <a:ext cx="5484960" cy="391500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ru-RU" sz="2000" b="0" strike="noStrike" spc="-1">
              <a:latin typeface="Arial"/>
            </a:endParaRPr>
          </a:p>
        </p:txBody>
      </p:sp>
      <p:sp>
        <p:nvSpPr>
          <p:cNvPr id="157" name="CustomShape 3"/>
          <p:cNvSpPr/>
          <p:nvPr/>
        </p:nvSpPr>
        <p:spPr>
          <a:xfrm>
            <a:off x="3884760" y="9448920"/>
            <a:ext cx="2970360" cy="497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5F870F8D-83E7-4C16-84AE-08A1D13A2707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</a:t>
            </a:fld>
            <a:endParaRPr lang="ru-RU" sz="1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633500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444500" y="1243013"/>
            <a:ext cx="5967413" cy="3355975"/>
          </a:xfrm>
          <a:prstGeom prst="rect">
            <a:avLst/>
          </a:prstGeom>
        </p:spPr>
      </p:sp>
      <p:sp>
        <p:nvSpPr>
          <p:cNvPr id="159" name="PlaceHolder 2"/>
          <p:cNvSpPr>
            <a:spLocks noGrp="1"/>
          </p:cNvSpPr>
          <p:nvPr>
            <p:ph type="body"/>
          </p:nvPr>
        </p:nvSpPr>
        <p:spPr>
          <a:xfrm>
            <a:off x="685800" y="4788000"/>
            <a:ext cx="5484960" cy="391500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ru-RU" sz="2000" b="0" strike="noStrike" spc="-1">
              <a:latin typeface="Arial"/>
            </a:endParaRPr>
          </a:p>
        </p:txBody>
      </p:sp>
      <p:sp>
        <p:nvSpPr>
          <p:cNvPr id="160" name="CustomShape 3"/>
          <p:cNvSpPr/>
          <p:nvPr/>
        </p:nvSpPr>
        <p:spPr>
          <a:xfrm>
            <a:off x="3884760" y="9448920"/>
            <a:ext cx="2970360" cy="497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DC3DEA04-7B2B-406B-B733-3193F763B9C4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4</a:t>
            </a:fld>
            <a:endParaRPr lang="ru-RU" sz="1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702118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444500" y="1243013"/>
            <a:ext cx="5967413" cy="3355975"/>
          </a:xfrm>
          <a:prstGeom prst="rect">
            <a:avLst/>
          </a:prstGeom>
        </p:spPr>
      </p:sp>
      <p:sp>
        <p:nvSpPr>
          <p:cNvPr id="156" name="PlaceHolder 2"/>
          <p:cNvSpPr>
            <a:spLocks noGrp="1"/>
          </p:cNvSpPr>
          <p:nvPr>
            <p:ph type="body"/>
          </p:nvPr>
        </p:nvSpPr>
        <p:spPr>
          <a:xfrm>
            <a:off x="685800" y="4788000"/>
            <a:ext cx="5484960" cy="391500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ru-RU" sz="2000" b="0" strike="noStrike" spc="-1">
              <a:latin typeface="Arial"/>
            </a:endParaRPr>
          </a:p>
        </p:txBody>
      </p:sp>
      <p:sp>
        <p:nvSpPr>
          <p:cNvPr id="157" name="CustomShape 3"/>
          <p:cNvSpPr/>
          <p:nvPr/>
        </p:nvSpPr>
        <p:spPr>
          <a:xfrm>
            <a:off x="3884760" y="9448920"/>
            <a:ext cx="2970360" cy="497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5F870F8D-83E7-4C16-84AE-08A1D13A2707}" type="slidenum">
              <a:rPr lang="ru-RU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30</a:t>
            </a:fld>
            <a:endParaRPr lang="ru-RU" sz="1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61766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609585" indent="0" algn="ctr">
              <a:buNone/>
              <a:defRPr/>
            </a:lvl2pPr>
            <a:lvl3pPr marL="1219170" indent="0" algn="ctr">
              <a:buNone/>
              <a:defRPr/>
            </a:lvl3pPr>
            <a:lvl4pPr marL="1828754" indent="0" algn="ctr">
              <a:buNone/>
              <a:defRPr/>
            </a:lvl4pPr>
            <a:lvl5pPr marL="2438339" indent="0" algn="ctr">
              <a:buNone/>
              <a:defRPr/>
            </a:lvl5pPr>
            <a:lvl6pPr marL="3047924" indent="0" algn="ctr">
              <a:buNone/>
              <a:defRPr/>
            </a:lvl6pPr>
            <a:lvl7pPr marL="3657509" indent="0" algn="ctr">
              <a:buNone/>
              <a:defRPr/>
            </a:lvl7pPr>
            <a:lvl8pPr marL="4267093" indent="0" algn="ctr">
              <a:buNone/>
              <a:defRPr/>
            </a:lvl8pPr>
            <a:lvl9pPr marL="4876678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83DB40-77F3-4905-8AAB-BCEB7A623FB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559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AB1142-917B-4B20-B20A-F4DDBBAC8FC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7419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/>
            </a:lvl1pPr>
            <a:lvl2pPr marL="609585" indent="0">
              <a:buNone/>
              <a:defRPr sz="2400"/>
            </a:lvl2pPr>
            <a:lvl3pPr marL="1219170" indent="0">
              <a:buNone/>
              <a:defRPr sz="2133"/>
            </a:lvl3pPr>
            <a:lvl4pPr marL="1828754" indent="0">
              <a:buNone/>
              <a:defRPr sz="1867"/>
            </a:lvl4pPr>
            <a:lvl5pPr marL="2438339" indent="0">
              <a:buNone/>
              <a:defRPr sz="1867"/>
            </a:lvl5pPr>
            <a:lvl6pPr marL="3047924" indent="0">
              <a:buNone/>
              <a:defRPr sz="1867"/>
            </a:lvl6pPr>
            <a:lvl7pPr marL="3657509" indent="0">
              <a:buNone/>
              <a:defRPr sz="1867"/>
            </a:lvl7pPr>
            <a:lvl8pPr marL="4267093" indent="0">
              <a:buNone/>
              <a:defRPr sz="1867"/>
            </a:lvl8pPr>
            <a:lvl9pPr marL="4876678" indent="0">
              <a:buNone/>
              <a:defRPr sz="1867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BA222E-88BE-4712-9273-6DC329FB15B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8391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30400" y="1600201"/>
            <a:ext cx="47244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858000" y="1600201"/>
            <a:ext cx="47244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0AECA9-721C-4A58-849A-6B8FEB04511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0466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8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3C2D58-8212-4067-AEAE-9502940C857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8888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CDA6E8-4679-40D2-AA4E-DD715BD08CA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068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CC4DE8-68E0-4E4E-965E-20ADE76F354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1172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21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61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21" y="1435104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D5FF9F-7920-40F4-99E0-C509A6A961C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093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 lv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47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9EE7E2-4753-4724-9150-32EA62DC62B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3720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46234F-0E5B-4EBC-800B-95C834D0FD3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6721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69400" y="274640"/>
            <a:ext cx="24130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30400" y="274640"/>
            <a:ext cx="7035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3D35B4-6E39-4E65-8E57-2917A131563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16435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609585" indent="0" algn="ctr">
              <a:buNone/>
              <a:defRPr/>
            </a:lvl2pPr>
            <a:lvl3pPr marL="1219170" indent="0" algn="ctr">
              <a:buNone/>
              <a:defRPr/>
            </a:lvl3pPr>
            <a:lvl4pPr marL="1828754" indent="0" algn="ctr">
              <a:buNone/>
              <a:defRPr/>
            </a:lvl4pPr>
            <a:lvl5pPr marL="2438339" indent="0" algn="ctr">
              <a:buNone/>
              <a:defRPr/>
            </a:lvl5pPr>
            <a:lvl6pPr marL="3047924" indent="0" algn="ctr">
              <a:buNone/>
              <a:defRPr/>
            </a:lvl6pPr>
            <a:lvl7pPr marL="3657509" indent="0" algn="ctr">
              <a:buNone/>
              <a:defRPr/>
            </a:lvl7pPr>
            <a:lvl8pPr marL="4267093" indent="0" algn="ctr">
              <a:buNone/>
              <a:defRPr/>
            </a:lvl8pPr>
            <a:lvl9pPr marL="4876678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9106A-59C5-4298-972A-250200F27C9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19568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2C0222-494F-46A5-ABD1-7197EE53C4B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7937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/>
            </a:lvl1pPr>
            <a:lvl2pPr marL="609585" indent="0">
              <a:buNone/>
              <a:defRPr sz="2400"/>
            </a:lvl2pPr>
            <a:lvl3pPr marL="1219170" indent="0">
              <a:buNone/>
              <a:defRPr sz="2133"/>
            </a:lvl3pPr>
            <a:lvl4pPr marL="1828754" indent="0">
              <a:buNone/>
              <a:defRPr sz="1867"/>
            </a:lvl4pPr>
            <a:lvl5pPr marL="2438339" indent="0">
              <a:buNone/>
              <a:defRPr sz="1867"/>
            </a:lvl5pPr>
            <a:lvl6pPr marL="3047924" indent="0">
              <a:buNone/>
              <a:defRPr sz="1867"/>
            </a:lvl6pPr>
            <a:lvl7pPr marL="3657509" indent="0">
              <a:buNone/>
              <a:defRPr sz="1867"/>
            </a:lvl7pPr>
            <a:lvl8pPr marL="4267093" indent="0">
              <a:buNone/>
              <a:defRPr sz="1867"/>
            </a:lvl8pPr>
            <a:lvl9pPr marL="4876678" indent="0">
              <a:buNone/>
              <a:defRPr sz="1867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AB4577-A9CE-4FB2-88BB-CB15010A89A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65002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3200401"/>
            <a:ext cx="5384800" cy="2620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3200401"/>
            <a:ext cx="5384800" cy="2620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CE6A3F-959F-4CF2-9927-DB39892B84D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2840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8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E14A8E-1465-4C8B-A93B-4445D42F0F0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2438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1EE70-AD40-44F4-A9BD-65F0D5FFBE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38875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475EA1-046A-4F4E-8C4C-262E97D213C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66967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21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61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21" y="1435104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465D96-775A-46AC-9255-E363410B027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92368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 lv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47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CD2AE3-7FE6-4393-B7E5-D610BAAB928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1067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615AAB-DD0D-4F32-AF4A-3F17DEA554F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74044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209800"/>
            <a:ext cx="2743200" cy="361156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209800"/>
            <a:ext cx="8026400" cy="361156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82BF01-8BA3-48BC-867F-AA87CD7C38B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04603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609585" indent="0" algn="ctr">
              <a:buNone/>
              <a:defRPr/>
            </a:lvl2pPr>
            <a:lvl3pPr marL="1219170" indent="0" algn="ctr">
              <a:buNone/>
              <a:defRPr/>
            </a:lvl3pPr>
            <a:lvl4pPr marL="1828754" indent="0" algn="ctr">
              <a:buNone/>
              <a:defRPr/>
            </a:lvl4pPr>
            <a:lvl5pPr marL="2438339" indent="0" algn="ctr">
              <a:buNone/>
              <a:defRPr/>
            </a:lvl5pPr>
            <a:lvl6pPr marL="3047924" indent="0" algn="ctr">
              <a:buNone/>
              <a:defRPr/>
            </a:lvl6pPr>
            <a:lvl7pPr marL="3657509" indent="0" algn="ctr">
              <a:buNone/>
              <a:defRPr/>
            </a:lvl7pPr>
            <a:lvl8pPr marL="4267093" indent="0" algn="ctr">
              <a:buNone/>
              <a:defRPr/>
            </a:lvl8pPr>
            <a:lvl9pPr marL="4876678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3B1BE6-9E49-4D61-BCB8-62AD4522AD3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08014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2925F8-57A1-4AF8-8155-3F1B6EFDE91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99822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/>
            </a:lvl1pPr>
            <a:lvl2pPr marL="609585" indent="0">
              <a:buNone/>
              <a:defRPr sz="2400"/>
            </a:lvl2pPr>
            <a:lvl3pPr marL="1219170" indent="0">
              <a:buNone/>
              <a:defRPr sz="2133"/>
            </a:lvl3pPr>
            <a:lvl4pPr marL="1828754" indent="0">
              <a:buNone/>
              <a:defRPr sz="1867"/>
            </a:lvl4pPr>
            <a:lvl5pPr marL="2438339" indent="0">
              <a:buNone/>
              <a:defRPr sz="1867"/>
            </a:lvl5pPr>
            <a:lvl6pPr marL="3047924" indent="0">
              <a:buNone/>
              <a:defRPr sz="1867"/>
            </a:lvl6pPr>
            <a:lvl7pPr marL="3657509" indent="0">
              <a:buNone/>
              <a:defRPr sz="1867"/>
            </a:lvl7pPr>
            <a:lvl8pPr marL="4267093" indent="0">
              <a:buNone/>
              <a:defRPr sz="1867"/>
            </a:lvl8pPr>
            <a:lvl9pPr marL="4876678" indent="0">
              <a:buNone/>
              <a:defRPr sz="1867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ABF2C5-A32B-4FED-BDFA-C3D542CECBB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478463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5DED5D-DE5C-4BCE-9F8F-DD2360148A0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15832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8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689BC6-AE82-4B03-83B2-B9435A4574F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69470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0D0BAC-C1DF-484A-B65E-22D93D28791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89416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0CDEF9-6009-4EAC-8DD0-AC423D7281B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310956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21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61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21" y="1435104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639E75-F958-495E-9577-E87BF2F941B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263124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 lv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47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FEFF55-B548-4078-BD97-B95E43E9814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543328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4DF0B8-00AC-48AC-BBB9-4A6F66A1CD9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2099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B74783-0527-496D-BF30-C02DDA91FB2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76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609585" indent="0" algn="ctr">
              <a:buNone/>
              <a:defRPr/>
            </a:lvl2pPr>
            <a:lvl3pPr marL="1219170" indent="0" algn="ctr">
              <a:buNone/>
              <a:defRPr/>
            </a:lvl3pPr>
            <a:lvl4pPr marL="1828754" indent="0" algn="ctr">
              <a:buNone/>
              <a:defRPr/>
            </a:lvl4pPr>
            <a:lvl5pPr marL="2438339" indent="0" algn="ctr">
              <a:buNone/>
              <a:defRPr/>
            </a:lvl5pPr>
            <a:lvl6pPr marL="3047924" indent="0" algn="ctr">
              <a:buNone/>
              <a:defRPr/>
            </a:lvl6pPr>
            <a:lvl7pPr marL="3657509" indent="0" algn="ctr">
              <a:buNone/>
              <a:defRPr/>
            </a:lvl7pPr>
            <a:lvl8pPr marL="4267093" indent="0" algn="ctr">
              <a:buNone/>
              <a:defRPr/>
            </a:lvl8pPr>
            <a:lvl9pPr marL="4876678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4E1577-D44A-4F15-A593-2C304DDCA6B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702630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A4B18A-B07C-46A5-B89E-EB28DCA6313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79927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/>
            </a:lvl1pPr>
            <a:lvl2pPr marL="609585" indent="0">
              <a:buNone/>
              <a:defRPr sz="2400"/>
            </a:lvl2pPr>
            <a:lvl3pPr marL="1219170" indent="0">
              <a:buNone/>
              <a:defRPr sz="2133"/>
            </a:lvl3pPr>
            <a:lvl4pPr marL="1828754" indent="0">
              <a:buNone/>
              <a:defRPr sz="1867"/>
            </a:lvl4pPr>
            <a:lvl5pPr marL="2438339" indent="0">
              <a:buNone/>
              <a:defRPr sz="1867"/>
            </a:lvl5pPr>
            <a:lvl6pPr marL="3047924" indent="0">
              <a:buNone/>
              <a:defRPr sz="1867"/>
            </a:lvl6pPr>
            <a:lvl7pPr marL="3657509" indent="0">
              <a:buNone/>
              <a:defRPr sz="1867"/>
            </a:lvl7pPr>
            <a:lvl8pPr marL="4267093" indent="0">
              <a:buNone/>
              <a:defRPr sz="1867"/>
            </a:lvl8pPr>
            <a:lvl9pPr marL="4876678" indent="0">
              <a:buNone/>
              <a:defRPr sz="1867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BA7130-F162-4AF9-974E-3CEF5109317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67765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30400" y="1600201"/>
            <a:ext cx="47244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858000" y="1600201"/>
            <a:ext cx="47244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F1DB65-72FF-4A51-B487-B2B7BDB0333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970746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8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E42DEB-87DB-406D-AF88-288CE3A64B9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115581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301879-105F-4B26-85FB-FA2EF042164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46963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11F5DA-425A-4464-9D02-9BD4ED1DE3D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89543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21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61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21" y="1435104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28F974-F904-4FCE-B10F-6D05AE4F4DE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792099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 lv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47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AC638F-2A7C-43AA-82AD-2104F3A7C1C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069929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BF265A-AD80-4A4F-8673-B9EE7861AF8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26854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69400" y="274640"/>
            <a:ext cx="24130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30400" y="274640"/>
            <a:ext cx="7035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EAA1A7-0879-40AB-84DF-6BF75AEEF2F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24303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609585" indent="0" algn="ctr">
              <a:buNone/>
              <a:defRPr/>
            </a:lvl2pPr>
            <a:lvl3pPr marL="1219170" indent="0" algn="ctr">
              <a:buNone/>
              <a:defRPr/>
            </a:lvl3pPr>
            <a:lvl4pPr marL="1828754" indent="0" algn="ctr">
              <a:buNone/>
              <a:defRPr/>
            </a:lvl4pPr>
            <a:lvl5pPr marL="2438339" indent="0" algn="ctr">
              <a:buNone/>
              <a:defRPr/>
            </a:lvl5pPr>
            <a:lvl6pPr marL="3047924" indent="0" algn="ctr">
              <a:buNone/>
              <a:defRPr/>
            </a:lvl6pPr>
            <a:lvl7pPr marL="3657509" indent="0" algn="ctr">
              <a:buNone/>
              <a:defRPr/>
            </a:lvl7pPr>
            <a:lvl8pPr marL="4267093" indent="0" algn="ctr">
              <a:buNone/>
              <a:defRPr/>
            </a:lvl8pPr>
            <a:lvl9pPr marL="4876678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50A1C4-3207-4927-A39A-66756DF0C9C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079886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A7B780-DEEF-4505-9187-BDC038D9FB9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180518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/>
            </a:lvl1pPr>
            <a:lvl2pPr marL="609585" indent="0">
              <a:buNone/>
              <a:defRPr sz="2400"/>
            </a:lvl2pPr>
            <a:lvl3pPr marL="1219170" indent="0">
              <a:buNone/>
              <a:defRPr sz="2133"/>
            </a:lvl3pPr>
            <a:lvl4pPr marL="1828754" indent="0">
              <a:buNone/>
              <a:defRPr sz="1867"/>
            </a:lvl4pPr>
            <a:lvl5pPr marL="2438339" indent="0">
              <a:buNone/>
              <a:defRPr sz="1867"/>
            </a:lvl5pPr>
            <a:lvl6pPr marL="3047924" indent="0">
              <a:buNone/>
              <a:defRPr sz="1867"/>
            </a:lvl6pPr>
            <a:lvl7pPr marL="3657509" indent="0">
              <a:buNone/>
              <a:defRPr sz="1867"/>
            </a:lvl7pPr>
            <a:lvl8pPr marL="4267093" indent="0">
              <a:buNone/>
              <a:defRPr sz="1867"/>
            </a:lvl8pPr>
            <a:lvl9pPr marL="4876678" indent="0">
              <a:buNone/>
              <a:defRPr sz="1867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C247FF-CADD-4B13-94D5-12F2EAB93BA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207566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3200401"/>
            <a:ext cx="5384800" cy="2620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3200401"/>
            <a:ext cx="5384800" cy="2620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A07D4D-9B01-4A9E-BB24-63A21D055A7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75083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8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F393BC-F8A6-4EF0-8D17-8232D0DA415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282349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C5BA8F-F323-4542-A4EC-48DA0D70ADF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064248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4C6417-18A7-4E01-999C-573A0C3A778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503268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21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61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21" y="1435104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7508C0-79E9-4106-A505-F6E3EFE4886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877553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 lv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47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29320E-7812-41FD-99BA-A47BDC2DBA3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055291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A003AB-A131-433C-8DC9-4BFA81A69CA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574314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209800"/>
            <a:ext cx="2743200" cy="361156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209800"/>
            <a:ext cx="8026400" cy="361156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016505-ABD4-4280-881B-EA13984203E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88201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609585" indent="0" algn="ctr">
              <a:buNone/>
              <a:defRPr/>
            </a:lvl2pPr>
            <a:lvl3pPr marL="1219170" indent="0" algn="ctr">
              <a:buNone/>
              <a:defRPr/>
            </a:lvl3pPr>
            <a:lvl4pPr marL="1828754" indent="0" algn="ctr">
              <a:buNone/>
              <a:defRPr/>
            </a:lvl4pPr>
            <a:lvl5pPr marL="2438339" indent="0" algn="ctr">
              <a:buNone/>
              <a:defRPr/>
            </a:lvl5pPr>
            <a:lvl6pPr marL="3047924" indent="0" algn="ctr">
              <a:buNone/>
              <a:defRPr/>
            </a:lvl6pPr>
            <a:lvl7pPr marL="3657509" indent="0" algn="ctr">
              <a:buNone/>
              <a:defRPr/>
            </a:lvl7pPr>
            <a:lvl8pPr marL="4267093" indent="0" algn="ctr">
              <a:buNone/>
              <a:defRPr/>
            </a:lvl8pPr>
            <a:lvl9pPr marL="4876678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52A922-9A90-42C1-BFD2-BBE78021D97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607236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D131D2-CBAB-41ED-A391-B2ABE8286AB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792977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/>
            </a:lvl1pPr>
            <a:lvl2pPr marL="609585" indent="0">
              <a:buNone/>
              <a:defRPr sz="2400"/>
            </a:lvl2pPr>
            <a:lvl3pPr marL="1219170" indent="0">
              <a:buNone/>
              <a:defRPr sz="2133"/>
            </a:lvl3pPr>
            <a:lvl4pPr marL="1828754" indent="0">
              <a:buNone/>
              <a:defRPr sz="1867"/>
            </a:lvl4pPr>
            <a:lvl5pPr marL="2438339" indent="0">
              <a:buNone/>
              <a:defRPr sz="1867"/>
            </a:lvl5pPr>
            <a:lvl6pPr marL="3047924" indent="0">
              <a:buNone/>
              <a:defRPr sz="1867"/>
            </a:lvl6pPr>
            <a:lvl7pPr marL="3657509" indent="0">
              <a:buNone/>
              <a:defRPr sz="1867"/>
            </a:lvl7pPr>
            <a:lvl8pPr marL="4267093" indent="0">
              <a:buNone/>
              <a:defRPr sz="1867"/>
            </a:lvl8pPr>
            <a:lvl9pPr marL="4876678" indent="0">
              <a:buNone/>
              <a:defRPr sz="1867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B1F270-F9B7-4FB5-BD9B-BDBBD82E731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166827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CBCD77-23DC-4B1B-9BA2-323C96B674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308980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8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D5952F-13F6-44AE-BE55-F5626EF81EF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72469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06EB4A-A5BD-45AD-B088-A5B4C3A0F87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724148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57A198-290F-431B-86C4-BE380A4F578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470946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21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61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21" y="1435104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09FF6D-449E-444E-A89B-8156FCBF2EF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893422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 lv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47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29A9F-9762-45A0-9397-754C88D43DF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229182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12AC7-0119-41B7-9F33-5A210F4E605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56421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3B2099-B9BC-48DB-8A17-009D5EE2DA0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963040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609585" indent="0" algn="ctr">
              <a:buNone/>
              <a:defRPr/>
            </a:lvl2pPr>
            <a:lvl3pPr marL="1219170" indent="0" algn="ctr">
              <a:buNone/>
              <a:defRPr/>
            </a:lvl3pPr>
            <a:lvl4pPr marL="1828754" indent="0" algn="ctr">
              <a:buNone/>
              <a:defRPr/>
            </a:lvl4pPr>
            <a:lvl5pPr marL="2438339" indent="0" algn="ctr">
              <a:buNone/>
              <a:defRPr/>
            </a:lvl5pPr>
            <a:lvl6pPr marL="3047924" indent="0" algn="ctr">
              <a:buNone/>
              <a:defRPr/>
            </a:lvl6pPr>
            <a:lvl7pPr marL="3657509" indent="0" algn="ctr">
              <a:buNone/>
              <a:defRPr/>
            </a:lvl7pPr>
            <a:lvl8pPr marL="4267093" indent="0" algn="ctr">
              <a:buNone/>
              <a:defRPr/>
            </a:lvl8pPr>
            <a:lvl9pPr marL="4876678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3631F9-BBE8-4454-AE8A-D9DBE70C69F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089577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27B813-8446-453E-97C3-346BDBFFC36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382164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/>
            </a:lvl1pPr>
            <a:lvl2pPr marL="609585" indent="0">
              <a:buNone/>
              <a:defRPr sz="2400"/>
            </a:lvl2pPr>
            <a:lvl3pPr marL="1219170" indent="0">
              <a:buNone/>
              <a:defRPr sz="2133"/>
            </a:lvl3pPr>
            <a:lvl4pPr marL="1828754" indent="0">
              <a:buNone/>
              <a:defRPr sz="1867"/>
            </a:lvl4pPr>
            <a:lvl5pPr marL="2438339" indent="0">
              <a:buNone/>
              <a:defRPr sz="1867"/>
            </a:lvl5pPr>
            <a:lvl6pPr marL="3047924" indent="0">
              <a:buNone/>
              <a:defRPr sz="1867"/>
            </a:lvl6pPr>
            <a:lvl7pPr marL="3657509" indent="0">
              <a:buNone/>
              <a:defRPr sz="1867"/>
            </a:lvl7pPr>
            <a:lvl8pPr marL="4267093" indent="0">
              <a:buNone/>
              <a:defRPr sz="1867"/>
            </a:lvl8pPr>
            <a:lvl9pPr marL="4876678" indent="0">
              <a:buNone/>
              <a:defRPr sz="1867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8A320-B669-437B-9ABE-A27E3109554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68541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30400" y="1600201"/>
            <a:ext cx="47244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858000" y="1600201"/>
            <a:ext cx="47244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C09D9B-B1CA-4D8F-83E5-407926233E8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219336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8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ED9809-597F-47ED-886A-60AAD66250A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447529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9E6F59-22FF-47B1-8FE0-CC43E17A192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684610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04032C-8BD3-463D-AB43-9D37F449F11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068385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21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61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21" y="1435104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4C8A77-8942-4018-B1B0-6A9F4FBEEF1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9977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 lv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47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4C1AB9-CAB2-4AC9-AC19-9357B21A97D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751944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6AE780-A580-439D-8D2F-D1FD99E5748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444826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69400" y="274640"/>
            <a:ext cx="24130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30400" y="274640"/>
            <a:ext cx="7035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B73116-F47B-4AB3-8542-2780C97EB3F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9128295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609585" indent="0" algn="ctr">
              <a:buNone/>
              <a:defRPr/>
            </a:lvl2pPr>
            <a:lvl3pPr marL="1219170" indent="0" algn="ctr">
              <a:buNone/>
              <a:defRPr/>
            </a:lvl3pPr>
            <a:lvl4pPr marL="1828754" indent="0" algn="ctr">
              <a:buNone/>
              <a:defRPr/>
            </a:lvl4pPr>
            <a:lvl5pPr marL="2438339" indent="0" algn="ctr">
              <a:buNone/>
              <a:defRPr/>
            </a:lvl5pPr>
            <a:lvl6pPr marL="3047924" indent="0" algn="ctr">
              <a:buNone/>
              <a:defRPr/>
            </a:lvl6pPr>
            <a:lvl7pPr marL="3657509" indent="0" algn="ctr">
              <a:buNone/>
              <a:defRPr/>
            </a:lvl7pPr>
            <a:lvl8pPr marL="4267093" indent="0" algn="ctr">
              <a:buNone/>
              <a:defRPr/>
            </a:lvl8pPr>
            <a:lvl9pPr marL="4876678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710B61-2A41-41C7-B054-798DFF6F8CD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034427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290E15-6F5F-4C1D-BC74-96E5F538427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428933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/>
            </a:lvl1pPr>
            <a:lvl2pPr marL="609585" indent="0">
              <a:buNone/>
              <a:defRPr sz="2400"/>
            </a:lvl2pPr>
            <a:lvl3pPr marL="1219170" indent="0">
              <a:buNone/>
              <a:defRPr sz="2133"/>
            </a:lvl3pPr>
            <a:lvl4pPr marL="1828754" indent="0">
              <a:buNone/>
              <a:defRPr sz="1867"/>
            </a:lvl4pPr>
            <a:lvl5pPr marL="2438339" indent="0">
              <a:buNone/>
              <a:defRPr sz="1867"/>
            </a:lvl5pPr>
            <a:lvl6pPr marL="3047924" indent="0">
              <a:buNone/>
              <a:defRPr sz="1867"/>
            </a:lvl6pPr>
            <a:lvl7pPr marL="3657509" indent="0">
              <a:buNone/>
              <a:defRPr sz="1867"/>
            </a:lvl7pPr>
            <a:lvl8pPr marL="4267093" indent="0">
              <a:buNone/>
              <a:defRPr sz="1867"/>
            </a:lvl8pPr>
            <a:lvl9pPr marL="4876678" indent="0">
              <a:buNone/>
              <a:defRPr sz="1867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AE2BB7-DF1F-46BC-AD7E-5273F7B8E80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851430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3200401"/>
            <a:ext cx="5384800" cy="2620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3200401"/>
            <a:ext cx="5384800" cy="2620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17A03E-94C9-47F3-92B0-02CA8E6CF09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401207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8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954BFE-7340-48A4-800E-08DE0415865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783008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7F8F94-63CB-49D9-8CEE-E0E4063BF64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399895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A6E2BE-D47E-43B7-8125-7365DD1C1B7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3319588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21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61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21" y="1435104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2B288C-0620-43FF-BD64-0799FA4AD2C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9248048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 lv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47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BA902A-03AE-4759-A5FB-7C75C5C512C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9402773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FFFC63-E81B-4A6D-99EA-FFF4FA4C6A4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200455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209800"/>
            <a:ext cx="2743200" cy="361156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209800"/>
            <a:ext cx="8026400" cy="361156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7EDFC9-9346-4F12-B49B-7F2E649018C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3032630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65060" y="5052547"/>
            <a:ext cx="7516013" cy="882119"/>
          </a:xfrm>
        </p:spPr>
        <p:txBody>
          <a:bodyPr>
            <a:normAutofit/>
          </a:bodyPr>
          <a:lstStyle>
            <a:lvl1pPr marL="0" indent="0" algn="l">
              <a:buNone/>
              <a:defRPr sz="2933">
                <a:solidFill>
                  <a:schemeClr val="tx2"/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4E1577-D44A-4F15-A593-2C304DDCA6B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0113" y="3132293"/>
            <a:ext cx="9567135" cy="1793167"/>
          </a:xfrm>
          <a:effectLst/>
        </p:spPr>
        <p:txBody>
          <a:bodyPr>
            <a:noAutofit/>
          </a:bodyPr>
          <a:lstStyle>
            <a:lvl1pPr marL="853419" indent="-609585" algn="l"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658590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A4B18A-B07C-46A5-B89E-EB28DCA63139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0" y="731520"/>
            <a:ext cx="85344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69205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0927" y="2172649"/>
            <a:ext cx="7955555" cy="2423347"/>
          </a:xfrm>
          <a:effectLst/>
        </p:spPr>
        <p:txBody>
          <a:bodyPr anchor="b"/>
          <a:lstStyle>
            <a:lvl1pPr algn="r">
              <a:defRPr sz="6133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6584" y="4607511"/>
            <a:ext cx="7960659" cy="835460"/>
          </a:xfrm>
        </p:spPr>
        <p:txBody>
          <a:bodyPr anchor="t"/>
          <a:lstStyle>
            <a:lvl1pPr marL="0" indent="0" algn="r">
              <a:buNone/>
              <a:defRPr sz="2667">
                <a:solidFill>
                  <a:schemeClr val="tx2"/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BA7130-F162-4AF9-974E-3CEF5109317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552351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F1DB65-72FF-4A51-B487-B2B7BDB0333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523999" y="731519"/>
            <a:ext cx="4462272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731520"/>
            <a:ext cx="4462272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486774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1521"/>
            <a:ext cx="4462272" cy="639763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32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41929" y="1400327"/>
            <a:ext cx="4462272" cy="2743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133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6403" y="731521"/>
            <a:ext cx="4462272" cy="639763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32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marL="0" lvl="0" indent="0" algn="ctr" defTabSz="1219170" rtl="0" eaLnBrk="1" latinLnBrk="0" hangingPunct="1">
              <a:spcBef>
                <a:spcPct val="20000"/>
              </a:spcBef>
              <a:spcAft>
                <a:spcPts val="4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1399032"/>
            <a:ext cx="4462272" cy="2743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133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E42DEB-87DB-406D-AF88-288CE3A64B9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7070616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301879-105F-4B26-85FB-FA2EF042164A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8792132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11F5DA-425A-4464-9D02-9BD4ED1DE3D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8469556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8795" y="2209800"/>
            <a:ext cx="4848113" cy="1258493"/>
          </a:xfrm>
          <a:effectLst/>
        </p:spPr>
        <p:txBody>
          <a:bodyPr anchor="b">
            <a:noAutofit/>
          </a:bodyPr>
          <a:lstStyle>
            <a:lvl1pPr marL="304792" indent="-304792" algn="l">
              <a:defRPr sz="3733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4692" y="731521"/>
            <a:ext cx="5356113" cy="4894731"/>
          </a:xfrm>
        </p:spPr>
        <p:txBody>
          <a:bodyPr anchor="ctr"/>
          <a:lstStyle>
            <a:lvl1pPr>
              <a:defRPr sz="2933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18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4354" y="3497803"/>
            <a:ext cx="4518213" cy="2139519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28F974-F904-4FCE-B10F-6D05AE4F4DE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3504516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66900" y="1143002"/>
            <a:ext cx="5486400" cy="3127807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6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0516" y="1010487"/>
            <a:ext cx="4925485" cy="2163020"/>
          </a:xfrm>
        </p:spPr>
        <p:txBody>
          <a:bodyPr anchor="b"/>
          <a:lstStyle>
            <a:lvl1pPr marL="243834" indent="-243834">
              <a:buFont typeface="Georgia" pitchFamily="18" charset="0"/>
              <a:buChar char="*"/>
              <a:defRPr sz="2133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AC638F-2A7C-43AA-82AD-2104F3A7C1C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9691" y="4464421"/>
            <a:ext cx="8511384" cy="1143000"/>
          </a:xfrm>
        </p:spPr>
        <p:txBody>
          <a:bodyPr anchor="b">
            <a:noAutofit/>
          </a:bodyPr>
          <a:lstStyle>
            <a:lvl1pPr algn="l">
              <a:defRPr sz="6133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5061079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40000" y="731519"/>
            <a:ext cx="85344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BF265A-AD80-4A4F-8673-B9EE7861AF8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6899110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8344" y="376517"/>
            <a:ext cx="27432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32156" y="731522"/>
            <a:ext cx="6439049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EAA1A7-0879-40AB-84DF-6BF75AEEF2FA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0117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2">
                <a:tint val="98000"/>
                <a:shade val="90000"/>
                <a:satMod val="160000"/>
                <a:lumMod val="100000"/>
              </a:schemeClr>
            </a:gs>
            <a:gs pos="60000">
              <a:schemeClr val="bg2">
                <a:tint val="95000"/>
                <a:shade val="100000"/>
                <a:satMod val="130000"/>
                <a:lumMod val="70000"/>
                <a:lumOff val="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30400" y="275167"/>
            <a:ext cx="9652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30400" y="1600210"/>
            <a:ext cx="9652000" cy="452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6294"/>
            <a:ext cx="2844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67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6294"/>
            <a:ext cx="3860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867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6294"/>
            <a:ext cx="2844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867"/>
            </a:lvl1pPr>
          </a:lstStyle>
          <a:p>
            <a:pPr>
              <a:defRPr/>
            </a:pPr>
            <a:fld id="{46257735-5AA3-496D-83A8-A79BDCB0368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804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Arial" charset="0"/>
        </a:defRPr>
      </a:lvl5pPr>
      <a:lvl6pPr marL="609585"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Arial" charset="0"/>
        </a:defRPr>
      </a:lvl6pPr>
      <a:lvl7pPr marL="1219170"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Arial" charset="0"/>
        </a:defRPr>
      </a:lvl7pPr>
      <a:lvl8pPr marL="1828754"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Arial" charset="0"/>
        </a:defRPr>
      </a:lvl8pPr>
      <a:lvl9pPr marL="2438339"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Arial" charset="0"/>
        </a:defRPr>
      </a:lvl9pPr>
    </p:titleStyle>
    <p:bodyStyle>
      <a:lvl1pPr marL="457189" indent="-457189" algn="l" rtl="0" eaLnBrk="1" fontAlgn="base" hangingPunct="1">
        <a:spcBef>
          <a:spcPct val="20000"/>
        </a:spcBef>
        <a:spcAft>
          <a:spcPct val="0"/>
        </a:spcAft>
        <a:buChar char="•"/>
        <a:defRPr sz="4267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eaLnBrk="1" fontAlgn="base" hangingPunct="1">
        <a:spcBef>
          <a:spcPct val="20000"/>
        </a:spcBef>
        <a:spcAft>
          <a:spcPct val="0"/>
        </a:spcAft>
        <a:buChar char="–"/>
        <a:defRPr sz="3733">
          <a:solidFill>
            <a:schemeClr val="tx1"/>
          </a:solidFill>
          <a:latin typeface="+mn-lt"/>
        </a:defRPr>
      </a:lvl2pPr>
      <a:lvl3pPr marL="1523962" indent="-304792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</a:defRPr>
      </a:lvl3pPr>
      <a:lvl4pPr marL="2133547" indent="-304792" algn="l" rtl="0" eaLnBrk="1" fontAlgn="base" hangingPunct="1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+mn-lt"/>
        </a:defRPr>
      </a:lvl4pPr>
      <a:lvl5pPr marL="2743131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5pPr>
      <a:lvl6pPr marL="3352716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6pPr>
      <a:lvl7pPr marL="3962301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7pPr>
      <a:lvl8pPr marL="4571886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8pPr>
      <a:lvl9pPr marL="5181470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2">
                <a:tint val="98000"/>
                <a:shade val="90000"/>
                <a:satMod val="160000"/>
                <a:lumMod val="100000"/>
              </a:schemeClr>
            </a:gs>
            <a:gs pos="60000">
              <a:schemeClr val="bg2">
                <a:tint val="95000"/>
                <a:shade val="100000"/>
                <a:satMod val="130000"/>
                <a:lumMod val="70000"/>
                <a:lumOff val="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09800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3200410"/>
            <a:ext cx="10972800" cy="2620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6294"/>
            <a:ext cx="2844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67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6294"/>
            <a:ext cx="3860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867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6294"/>
            <a:ext cx="2844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867"/>
            </a:lvl1pPr>
          </a:lstStyle>
          <a:p>
            <a:pPr>
              <a:defRPr/>
            </a:pPr>
            <a:fld id="{57576D9E-414E-4F1E-90EB-BBD59A6565D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9910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5pPr>
      <a:lvl6pPr marL="609585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6pPr>
      <a:lvl7pPr marL="1219170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7pPr>
      <a:lvl8pPr marL="1828754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8pPr>
      <a:lvl9pPr marL="2438339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9pPr>
    </p:titleStyle>
    <p:bodyStyle>
      <a:lvl1pPr marL="457189" indent="-457189" algn="ctr" rtl="0" eaLnBrk="1" fontAlgn="base" hangingPunct="1">
        <a:spcBef>
          <a:spcPct val="20000"/>
        </a:spcBef>
        <a:spcAft>
          <a:spcPct val="0"/>
        </a:spcAft>
        <a:buChar char="•"/>
        <a:defRPr sz="4267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ctr" rtl="0" eaLnBrk="1" fontAlgn="base" hangingPunct="1">
        <a:spcBef>
          <a:spcPct val="20000"/>
        </a:spcBef>
        <a:spcAft>
          <a:spcPct val="0"/>
        </a:spcAft>
        <a:buChar char="–"/>
        <a:defRPr sz="3733">
          <a:solidFill>
            <a:schemeClr val="tx1"/>
          </a:solidFill>
          <a:latin typeface="+mn-lt"/>
        </a:defRPr>
      </a:lvl2pPr>
      <a:lvl3pPr marL="1523962" indent="-304792" algn="ctr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</a:defRPr>
      </a:lvl3pPr>
      <a:lvl4pPr marL="2133547" indent="-304792" algn="ctr" rtl="0" eaLnBrk="1" fontAlgn="base" hangingPunct="1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+mn-lt"/>
        </a:defRPr>
      </a:lvl4pPr>
      <a:lvl5pPr marL="2743131" indent="-304792" algn="ctr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5pPr>
      <a:lvl6pPr marL="3352716" indent="-304792" algn="ctr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6pPr>
      <a:lvl7pPr marL="3962301" indent="-304792" algn="ctr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7pPr>
      <a:lvl8pPr marL="4571886" indent="-304792" algn="ctr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8pPr>
      <a:lvl9pPr marL="5181470" indent="-304792" algn="ctr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2">
                <a:tint val="98000"/>
                <a:shade val="90000"/>
                <a:satMod val="160000"/>
                <a:lumMod val="100000"/>
              </a:schemeClr>
            </a:gs>
            <a:gs pos="60000">
              <a:schemeClr val="bg2">
                <a:tint val="95000"/>
                <a:shade val="100000"/>
                <a:satMod val="130000"/>
                <a:lumMod val="70000"/>
                <a:lumOff val="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5167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10"/>
            <a:ext cx="10972800" cy="452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6294"/>
            <a:ext cx="2844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67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6294"/>
            <a:ext cx="3860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867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6294"/>
            <a:ext cx="2844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867"/>
            </a:lvl1pPr>
          </a:lstStyle>
          <a:p>
            <a:pPr>
              <a:defRPr/>
            </a:pPr>
            <a:fld id="{68C1C61B-51C0-4910-94BF-ED58C6F8D66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748460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5pPr>
      <a:lvl6pPr marL="609585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6pPr>
      <a:lvl7pPr marL="1219170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7pPr>
      <a:lvl8pPr marL="1828754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8pPr>
      <a:lvl9pPr marL="2438339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9pPr>
    </p:titleStyle>
    <p:bodyStyle>
      <a:lvl1pPr marL="457189" indent="-457189" algn="l" rtl="0" eaLnBrk="1" fontAlgn="base" hangingPunct="1">
        <a:spcBef>
          <a:spcPct val="20000"/>
        </a:spcBef>
        <a:spcAft>
          <a:spcPct val="0"/>
        </a:spcAft>
        <a:buChar char="•"/>
        <a:defRPr sz="4267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eaLnBrk="1" fontAlgn="base" hangingPunct="1">
        <a:spcBef>
          <a:spcPct val="20000"/>
        </a:spcBef>
        <a:spcAft>
          <a:spcPct val="0"/>
        </a:spcAft>
        <a:buChar char="–"/>
        <a:defRPr sz="3733">
          <a:solidFill>
            <a:schemeClr val="tx1"/>
          </a:solidFill>
          <a:latin typeface="+mn-lt"/>
        </a:defRPr>
      </a:lvl2pPr>
      <a:lvl3pPr marL="1523962" indent="-304792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</a:defRPr>
      </a:lvl3pPr>
      <a:lvl4pPr marL="2133547" indent="-304792" algn="l" rtl="0" eaLnBrk="1" fontAlgn="base" hangingPunct="1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+mn-lt"/>
        </a:defRPr>
      </a:lvl4pPr>
      <a:lvl5pPr marL="2743131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5pPr>
      <a:lvl6pPr marL="3352716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6pPr>
      <a:lvl7pPr marL="3962301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7pPr>
      <a:lvl8pPr marL="4571886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8pPr>
      <a:lvl9pPr marL="5181470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2">
                <a:tint val="98000"/>
                <a:shade val="90000"/>
                <a:satMod val="160000"/>
                <a:lumMod val="100000"/>
              </a:schemeClr>
            </a:gs>
            <a:gs pos="60000">
              <a:schemeClr val="bg2">
                <a:tint val="95000"/>
                <a:shade val="100000"/>
                <a:satMod val="130000"/>
                <a:lumMod val="70000"/>
                <a:lumOff val="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30400" y="275167"/>
            <a:ext cx="9652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30400" y="1600210"/>
            <a:ext cx="9652000" cy="452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6294"/>
            <a:ext cx="2844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67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6294"/>
            <a:ext cx="3860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867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6294"/>
            <a:ext cx="2844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867"/>
            </a:lvl1pPr>
          </a:lstStyle>
          <a:p>
            <a:pPr>
              <a:defRPr/>
            </a:pPr>
            <a:fld id="{9DE37BB5-BA3C-45F3-8AA6-5734F7441A2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216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Arial" charset="0"/>
        </a:defRPr>
      </a:lvl5pPr>
      <a:lvl6pPr marL="609585"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Arial" charset="0"/>
        </a:defRPr>
      </a:lvl6pPr>
      <a:lvl7pPr marL="1219170"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Arial" charset="0"/>
        </a:defRPr>
      </a:lvl7pPr>
      <a:lvl8pPr marL="1828754"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Arial" charset="0"/>
        </a:defRPr>
      </a:lvl8pPr>
      <a:lvl9pPr marL="2438339"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Arial" charset="0"/>
        </a:defRPr>
      </a:lvl9pPr>
    </p:titleStyle>
    <p:bodyStyle>
      <a:lvl1pPr marL="457189" indent="-457189" algn="l" rtl="0" eaLnBrk="1" fontAlgn="base" hangingPunct="1">
        <a:spcBef>
          <a:spcPct val="20000"/>
        </a:spcBef>
        <a:spcAft>
          <a:spcPct val="0"/>
        </a:spcAft>
        <a:buChar char="•"/>
        <a:defRPr sz="4267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eaLnBrk="1" fontAlgn="base" hangingPunct="1">
        <a:spcBef>
          <a:spcPct val="20000"/>
        </a:spcBef>
        <a:spcAft>
          <a:spcPct val="0"/>
        </a:spcAft>
        <a:buChar char="–"/>
        <a:defRPr sz="3733">
          <a:solidFill>
            <a:schemeClr val="tx1"/>
          </a:solidFill>
          <a:latin typeface="+mn-lt"/>
        </a:defRPr>
      </a:lvl2pPr>
      <a:lvl3pPr marL="1523962" indent="-304792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</a:defRPr>
      </a:lvl3pPr>
      <a:lvl4pPr marL="2133547" indent="-304792" algn="l" rtl="0" eaLnBrk="1" fontAlgn="base" hangingPunct="1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+mn-lt"/>
        </a:defRPr>
      </a:lvl4pPr>
      <a:lvl5pPr marL="2743131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5pPr>
      <a:lvl6pPr marL="3352716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6pPr>
      <a:lvl7pPr marL="3962301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7pPr>
      <a:lvl8pPr marL="4571886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8pPr>
      <a:lvl9pPr marL="5181470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2">
                <a:tint val="98000"/>
                <a:shade val="90000"/>
                <a:satMod val="160000"/>
                <a:lumMod val="100000"/>
              </a:schemeClr>
            </a:gs>
            <a:gs pos="60000">
              <a:schemeClr val="bg2">
                <a:tint val="95000"/>
                <a:shade val="100000"/>
                <a:satMod val="130000"/>
                <a:lumMod val="70000"/>
                <a:lumOff val="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09800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3200410"/>
            <a:ext cx="10972800" cy="2620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6294"/>
            <a:ext cx="2844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67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6294"/>
            <a:ext cx="3860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867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6294"/>
            <a:ext cx="2844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867"/>
            </a:lvl1pPr>
          </a:lstStyle>
          <a:p>
            <a:pPr>
              <a:defRPr/>
            </a:pPr>
            <a:fld id="{83A875B1-43C5-4C9D-A7FE-70BA6E54036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63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5pPr>
      <a:lvl6pPr marL="609585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6pPr>
      <a:lvl7pPr marL="1219170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7pPr>
      <a:lvl8pPr marL="1828754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8pPr>
      <a:lvl9pPr marL="2438339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9pPr>
    </p:titleStyle>
    <p:bodyStyle>
      <a:lvl1pPr marL="457189" indent="-457189" algn="ctr" rtl="0" eaLnBrk="1" fontAlgn="base" hangingPunct="1">
        <a:spcBef>
          <a:spcPct val="20000"/>
        </a:spcBef>
        <a:spcAft>
          <a:spcPct val="0"/>
        </a:spcAft>
        <a:buChar char="•"/>
        <a:defRPr sz="4267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ctr" rtl="0" eaLnBrk="1" fontAlgn="base" hangingPunct="1">
        <a:spcBef>
          <a:spcPct val="20000"/>
        </a:spcBef>
        <a:spcAft>
          <a:spcPct val="0"/>
        </a:spcAft>
        <a:buChar char="–"/>
        <a:defRPr sz="3733">
          <a:solidFill>
            <a:schemeClr val="tx1"/>
          </a:solidFill>
          <a:latin typeface="+mn-lt"/>
        </a:defRPr>
      </a:lvl2pPr>
      <a:lvl3pPr marL="1523962" indent="-304792" algn="ctr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</a:defRPr>
      </a:lvl3pPr>
      <a:lvl4pPr marL="2133547" indent="-304792" algn="ctr" rtl="0" eaLnBrk="1" fontAlgn="base" hangingPunct="1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+mn-lt"/>
        </a:defRPr>
      </a:lvl4pPr>
      <a:lvl5pPr marL="2743131" indent="-304792" algn="ctr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5pPr>
      <a:lvl6pPr marL="3352716" indent="-304792" algn="ctr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6pPr>
      <a:lvl7pPr marL="3962301" indent="-304792" algn="ctr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7pPr>
      <a:lvl8pPr marL="4571886" indent="-304792" algn="ctr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8pPr>
      <a:lvl9pPr marL="5181470" indent="-304792" algn="ctr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2">
                <a:tint val="98000"/>
                <a:shade val="90000"/>
                <a:satMod val="160000"/>
                <a:lumMod val="100000"/>
              </a:schemeClr>
            </a:gs>
            <a:gs pos="60000">
              <a:schemeClr val="bg2">
                <a:tint val="95000"/>
                <a:shade val="100000"/>
                <a:satMod val="130000"/>
                <a:lumMod val="70000"/>
                <a:lumOff val="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5167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10"/>
            <a:ext cx="10972800" cy="452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6294"/>
            <a:ext cx="2844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67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6294"/>
            <a:ext cx="3860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867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6294"/>
            <a:ext cx="2844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867"/>
            </a:lvl1pPr>
          </a:lstStyle>
          <a:p>
            <a:pPr>
              <a:defRPr/>
            </a:pPr>
            <a:fld id="{0398FF7F-7FAB-47D1-92BD-E0FD663FAEE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955525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5pPr>
      <a:lvl6pPr marL="609585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6pPr>
      <a:lvl7pPr marL="1219170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7pPr>
      <a:lvl8pPr marL="1828754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8pPr>
      <a:lvl9pPr marL="2438339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9pPr>
    </p:titleStyle>
    <p:bodyStyle>
      <a:lvl1pPr marL="457189" indent="-457189" algn="l" rtl="0" eaLnBrk="1" fontAlgn="base" hangingPunct="1">
        <a:spcBef>
          <a:spcPct val="20000"/>
        </a:spcBef>
        <a:spcAft>
          <a:spcPct val="0"/>
        </a:spcAft>
        <a:buChar char="•"/>
        <a:defRPr sz="4267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eaLnBrk="1" fontAlgn="base" hangingPunct="1">
        <a:spcBef>
          <a:spcPct val="20000"/>
        </a:spcBef>
        <a:spcAft>
          <a:spcPct val="0"/>
        </a:spcAft>
        <a:buChar char="–"/>
        <a:defRPr sz="3733">
          <a:solidFill>
            <a:schemeClr val="tx1"/>
          </a:solidFill>
          <a:latin typeface="+mn-lt"/>
        </a:defRPr>
      </a:lvl2pPr>
      <a:lvl3pPr marL="1523962" indent="-304792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</a:defRPr>
      </a:lvl3pPr>
      <a:lvl4pPr marL="2133547" indent="-304792" algn="l" rtl="0" eaLnBrk="1" fontAlgn="base" hangingPunct="1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+mn-lt"/>
        </a:defRPr>
      </a:lvl4pPr>
      <a:lvl5pPr marL="2743131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5pPr>
      <a:lvl6pPr marL="3352716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6pPr>
      <a:lvl7pPr marL="3962301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7pPr>
      <a:lvl8pPr marL="4571886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8pPr>
      <a:lvl9pPr marL="5181470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2">
                <a:tint val="98000"/>
                <a:shade val="90000"/>
                <a:satMod val="160000"/>
                <a:lumMod val="100000"/>
              </a:schemeClr>
            </a:gs>
            <a:gs pos="60000">
              <a:schemeClr val="bg2">
                <a:tint val="95000"/>
                <a:shade val="100000"/>
                <a:satMod val="130000"/>
                <a:lumMod val="70000"/>
                <a:lumOff val="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30400" y="275167"/>
            <a:ext cx="9652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30400" y="1600210"/>
            <a:ext cx="9652000" cy="452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6294"/>
            <a:ext cx="2844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67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6294"/>
            <a:ext cx="3860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867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6294"/>
            <a:ext cx="2844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867"/>
            </a:lvl1pPr>
          </a:lstStyle>
          <a:p>
            <a:pPr>
              <a:defRPr/>
            </a:pPr>
            <a:fld id="{67C692DB-4781-4188-915D-DDF0E8640EA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426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Arial" charset="0"/>
        </a:defRPr>
      </a:lvl5pPr>
      <a:lvl6pPr marL="609585"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Arial" charset="0"/>
        </a:defRPr>
      </a:lvl6pPr>
      <a:lvl7pPr marL="1219170"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Arial" charset="0"/>
        </a:defRPr>
      </a:lvl7pPr>
      <a:lvl8pPr marL="1828754"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Arial" charset="0"/>
        </a:defRPr>
      </a:lvl8pPr>
      <a:lvl9pPr marL="2438339" algn="ctr" rtl="0" eaLnBrk="1" fontAlgn="base" hangingPunct="1">
        <a:spcBef>
          <a:spcPct val="0"/>
        </a:spcBef>
        <a:spcAft>
          <a:spcPct val="0"/>
        </a:spcAft>
        <a:defRPr sz="5333">
          <a:solidFill>
            <a:schemeClr val="tx2"/>
          </a:solidFill>
          <a:latin typeface="Arial" charset="0"/>
        </a:defRPr>
      </a:lvl9pPr>
    </p:titleStyle>
    <p:bodyStyle>
      <a:lvl1pPr marL="457189" indent="-457189" algn="l" rtl="0" eaLnBrk="1" fontAlgn="base" hangingPunct="1">
        <a:spcBef>
          <a:spcPct val="20000"/>
        </a:spcBef>
        <a:spcAft>
          <a:spcPct val="0"/>
        </a:spcAft>
        <a:buChar char="•"/>
        <a:defRPr sz="4267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eaLnBrk="1" fontAlgn="base" hangingPunct="1">
        <a:spcBef>
          <a:spcPct val="20000"/>
        </a:spcBef>
        <a:spcAft>
          <a:spcPct val="0"/>
        </a:spcAft>
        <a:buChar char="–"/>
        <a:defRPr sz="3733">
          <a:solidFill>
            <a:schemeClr val="tx1"/>
          </a:solidFill>
          <a:latin typeface="+mn-lt"/>
        </a:defRPr>
      </a:lvl2pPr>
      <a:lvl3pPr marL="1523962" indent="-304792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</a:defRPr>
      </a:lvl3pPr>
      <a:lvl4pPr marL="2133547" indent="-304792" algn="l" rtl="0" eaLnBrk="1" fontAlgn="base" hangingPunct="1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+mn-lt"/>
        </a:defRPr>
      </a:lvl4pPr>
      <a:lvl5pPr marL="2743131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5pPr>
      <a:lvl6pPr marL="3352716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6pPr>
      <a:lvl7pPr marL="3962301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7pPr>
      <a:lvl8pPr marL="4571886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8pPr>
      <a:lvl9pPr marL="5181470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2">
                <a:tint val="98000"/>
                <a:shade val="90000"/>
                <a:satMod val="160000"/>
                <a:lumMod val="100000"/>
              </a:schemeClr>
            </a:gs>
            <a:gs pos="60000">
              <a:schemeClr val="bg2">
                <a:tint val="95000"/>
                <a:shade val="100000"/>
                <a:satMod val="130000"/>
                <a:lumMod val="70000"/>
                <a:lumOff val="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09800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3200410"/>
            <a:ext cx="10972800" cy="2620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6294"/>
            <a:ext cx="2844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67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6294"/>
            <a:ext cx="3860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867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6294"/>
            <a:ext cx="2844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867"/>
            </a:lvl1pPr>
          </a:lstStyle>
          <a:p>
            <a:pPr>
              <a:defRPr/>
            </a:pPr>
            <a:fld id="{18C08F12-A035-4E9A-94BF-B3F4B3F5B8E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6612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5pPr>
      <a:lvl6pPr marL="609585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6pPr>
      <a:lvl7pPr marL="1219170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7pPr>
      <a:lvl8pPr marL="1828754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8pPr>
      <a:lvl9pPr marL="2438339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9pPr>
    </p:titleStyle>
    <p:bodyStyle>
      <a:lvl1pPr marL="457189" indent="-457189" algn="ctr" rtl="0" eaLnBrk="1" fontAlgn="base" hangingPunct="1">
        <a:spcBef>
          <a:spcPct val="20000"/>
        </a:spcBef>
        <a:spcAft>
          <a:spcPct val="0"/>
        </a:spcAft>
        <a:buChar char="•"/>
        <a:defRPr sz="4267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ctr" rtl="0" eaLnBrk="1" fontAlgn="base" hangingPunct="1">
        <a:spcBef>
          <a:spcPct val="20000"/>
        </a:spcBef>
        <a:spcAft>
          <a:spcPct val="0"/>
        </a:spcAft>
        <a:buChar char="–"/>
        <a:defRPr sz="3733">
          <a:solidFill>
            <a:schemeClr val="tx1"/>
          </a:solidFill>
          <a:latin typeface="+mn-lt"/>
        </a:defRPr>
      </a:lvl2pPr>
      <a:lvl3pPr marL="1523962" indent="-304792" algn="ctr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</a:defRPr>
      </a:lvl3pPr>
      <a:lvl4pPr marL="2133547" indent="-304792" algn="ctr" rtl="0" eaLnBrk="1" fontAlgn="base" hangingPunct="1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+mn-lt"/>
        </a:defRPr>
      </a:lvl4pPr>
      <a:lvl5pPr marL="2743131" indent="-304792" algn="ctr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5pPr>
      <a:lvl6pPr marL="3352716" indent="-304792" algn="ctr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6pPr>
      <a:lvl7pPr marL="3962301" indent="-304792" algn="ctr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7pPr>
      <a:lvl8pPr marL="4571886" indent="-304792" algn="ctr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8pPr>
      <a:lvl9pPr marL="5181470" indent="-304792" algn="ctr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2">
                <a:tint val="98000"/>
                <a:shade val="90000"/>
                <a:satMod val="160000"/>
                <a:lumMod val="100000"/>
              </a:schemeClr>
            </a:gs>
            <a:gs pos="60000">
              <a:schemeClr val="bg2">
                <a:tint val="95000"/>
                <a:shade val="100000"/>
                <a:satMod val="130000"/>
                <a:lumMod val="70000"/>
                <a:lumOff val="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12192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91054" y="4372168"/>
            <a:ext cx="8683348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2260"/>
            <a:ext cx="85344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67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1" y="6172200"/>
            <a:ext cx="44704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67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0000" y="6172200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46257735-5AA3-496D-83A8-A79BDCB0368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4128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</p:sldLayoutIdLst>
  <p:hf sldNum="0" hdr="0" ftr="0" dt="0"/>
  <p:txStyles>
    <p:titleStyle>
      <a:lvl1pPr marL="426709" indent="-426709" algn="r" defTabSz="121917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6133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4792" indent="-243834" algn="l" defTabSz="1219170" rtl="0" eaLnBrk="1" latinLnBrk="0" hangingPunct="1">
        <a:spcBef>
          <a:spcPct val="20000"/>
        </a:spcBef>
        <a:spcAft>
          <a:spcPts val="4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93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31502" indent="-243834" algn="l" defTabSz="1219170" rtl="0" eaLnBrk="1" latinLnBrk="0" hangingPunct="1">
        <a:spcBef>
          <a:spcPct val="20000"/>
        </a:spcBef>
        <a:spcAft>
          <a:spcPts val="4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66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097253" indent="-243834" algn="l" defTabSz="1219170" rtl="0" eaLnBrk="1" latinLnBrk="0" hangingPunct="1">
        <a:spcBef>
          <a:spcPct val="20000"/>
        </a:spcBef>
        <a:spcAft>
          <a:spcPts val="4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463003" indent="-243834" algn="l" defTabSz="1219170" rtl="0" eaLnBrk="1" latinLnBrk="0" hangingPunct="1">
        <a:spcBef>
          <a:spcPct val="20000"/>
        </a:spcBef>
        <a:spcAft>
          <a:spcPts val="4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13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853138" indent="-243834" algn="l" defTabSz="1219170" rtl="0" eaLnBrk="1" latinLnBrk="0" hangingPunct="1">
        <a:spcBef>
          <a:spcPct val="20000"/>
        </a:spcBef>
        <a:spcAft>
          <a:spcPts val="4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6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218889" indent="-243834" algn="l" defTabSz="1219170" rtl="0" eaLnBrk="1" latinLnBrk="0" hangingPunct="1">
        <a:spcBef>
          <a:spcPct val="20000"/>
        </a:spcBef>
        <a:spcAft>
          <a:spcPts val="4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6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621214" indent="-243834" algn="l" defTabSz="1219170" rtl="0" eaLnBrk="1" latinLnBrk="0" hangingPunct="1">
        <a:spcBef>
          <a:spcPct val="20000"/>
        </a:spcBef>
        <a:spcAft>
          <a:spcPts val="4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6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047924" indent="-243834" algn="l" defTabSz="1219170" rtl="0" eaLnBrk="1" latinLnBrk="0" hangingPunct="1">
        <a:spcBef>
          <a:spcPct val="20000"/>
        </a:spcBef>
        <a:spcAft>
          <a:spcPts val="4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6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450250" indent="-243834" algn="l" defTabSz="1219170" rtl="0" eaLnBrk="1" latinLnBrk="0" hangingPunct="1">
        <a:spcBef>
          <a:spcPct val="20000"/>
        </a:spcBef>
        <a:spcAft>
          <a:spcPts val="4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6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5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5.xml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5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9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9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9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9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9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9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9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5.xml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98000"/>
                <a:shade val="90000"/>
                <a:satMod val="160000"/>
                <a:lumMod val="100000"/>
              </a:schemeClr>
            </a:gs>
            <a:gs pos="60000">
              <a:schemeClr val="bg2">
                <a:tint val="95000"/>
                <a:shade val="100000"/>
                <a:satMod val="130000"/>
                <a:lumMod val="70000"/>
                <a:lumOff val="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CustomShape 1"/>
          <p:cNvSpPr/>
          <p:nvPr/>
        </p:nvSpPr>
        <p:spPr>
          <a:xfrm>
            <a:off x="930600" y="2412274"/>
            <a:ext cx="10514160" cy="230192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 fontScale="80000" lnSpcReduction="20000"/>
          </a:bodyPr>
          <a:lstStyle/>
          <a:p>
            <a:pPr algn="ctr">
              <a:lnSpc>
                <a:spcPct val="100000"/>
              </a:lnSpc>
            </a:pPr>
            <a:br>
              <a:rPr dirty="0"/>
            </a:br>
            <a:r>
              <a:rPr lang="ru-RU" sz="4200" b="1" strike="noStrike" spc="-1" dirty="0">
                <a:latin typeface="Times New Roman"/>
                <a:ea typeface="DejaVu Sans"/>
              </a:rPr>
              <a:t>«Основные способы мошенничеств, совершенных с применением информационно-коммуникационных технологий»</a:t>
            </a:r>
            <a:br>
              <a:rPr dirty="0"/>
            </a:br>
            <a:br>
              <a:rPr dirty="0"/>
            </a:br>
            <a:endParaRPr lang="ru-RU" sz="4200" b="0" strike="noStrike" spc="-1" dirty="0">
              <a:latin typeface="Arial"/>
            </a:endParaRPr>
          </a:p>
        </p:txBody>
      </p:sp>
      <p:pic>
        <p:nvPicPr>
          <p:cNvPr id="51" name="Объект 5"/>
          <p:cNvPicPr/>
          <p:nvPr/>
        </p:nvPicPr>
        <p:blipFill>
          <a:blip r:embed="rId3"/>
          <a:stretch/>
        </p:blipFill>
        <p:spPr>
          <a:xfrm>
            <a:off x="4244760" y="114480"/>
            <a:ext cx="3885480" cy="1807920"/>
          </a:xfrm>
          <a:prstGeom prst="rect">
            <a:avLst/>
          </a:prstGeom>
          <a:ln>
            <a:noFill/>
          </a:ln>
        </p:spPr>
      </p:pic>
      <p:sp>
        <p:nvSpPr>
          <p:cNvPr id="52" name="CustomShape 2"/>
          <p:cNvSpPr/>
          <p:nvPr/>
        </p:nvSpPr>
        <p:spPr>
          <a:xfrm>
            <a:off x="6706800" y="5885280"/>
            <a:ext cx="6094440" cy="95265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2800" b="1" strike="noStrike" spc="-1" dirty="0">
                <a:latin typeface="Times New Roman"/>
                <a:ea typeface="DejaVu Sans"/>
              </a:rPr>
              <a:t>МВД по Республике Дагестан</a:t>
            </a:r>
            <a:br>
              <a:rPr dirty="0"/>
            </a:br>
            <a:endParaRPr lang="ru-RU" sz="2800" b="0" strike="noStrike" spc="-1" dirty="0">
              <a:latin typeface="Arial"/>
            </a:endParaRPr>
          </a:p>
        </p:txBody>
      </p:sp>
      <p:pic>
        <p:nvPicPr>
          <p:cNvPr id="5" name="Picture 4" descr="http://www.priroda.ru/upload/iblock/809/16m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600" y="5541817"/>
            <a:ext cx="827862" cy="1115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CustomShape 1"/>
          <p:cNvSpPr/>
          <p:nvPr/>
        </p:nvSpPr>
        <p:spPr>
          <a:xfrm>
            <a:off x="646200" y="452880"/>
            <a:ext cx="9403200" cy="1398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4" name="CustomShape 2"/>
          <p:cNvSpPr/>
          <p:nvPr/>
        </p:nvSpPr>
        <p:spPr>
          <a:xfrm>
            <a:off x="10352520" y="295560"/>
            <a:ext cx="836640" cy="76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ctr">
              <a:lnSpc>
                <a:spcPct val="100000"/>
              </a:lnSpc>
            </a:pPr>
            <a:fld id="{D312A585-9CA4-44E8-94E1-3B68780D6EAD}" type="slidenum">
              <a:rPr lang="ru-RU" sz="2800" b="0" strike="noStrike" spc="-1">
                <a:solidFill>
                  <a:srgbClr val="FFFFFF"/>
                </a:solidFill>
                <a:latin typeface="Century Gothic"/>
                <a:ea typeface="DejaVu Sans"/>
              </a:rPr>
              <a:t>2</a:t>
            </a:fld>
            <a:endParaRPr lang="ru-RU" sz="2800" b="0" strike="noStrike" spc="-1">
              <a:latin typeface="Arial"/>
            </a:endParaRPr>
          </a:p>
        </p:txBody>
      </p:sp>
      <p:pic>
        <p:nvPicPr>
          <p:cNvPr id="55" name="Объект 4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/>
        </p:blipFill>
        <p:spPr>
          <a:xfrm>
            <a:off x="0" y="0"/>
            <a:ext cx="12190680" cy="6856560"/>
          </a:xfrm>
          <a:prstGeom prst="rect">
            <a:avLst/>
          </a:prstGeom>
          <a:ln>
            <a:noFill/>
          </a:ln>
        </p:spPr>
      </p:pic>
      <p:sp>
        <p:nvSpPr>
          <p:cNvPr id="56" name="CustomShape 3"/>
          <p:cNvSpPr/>
          <p:nvPr/>
        </p:nvSpPr>
        <p:spPr>
          <a:xfrm>
            <a:off x="3144960" y="418140"/>
            <a:ext cx="5900760" cy="2306870"/>
          </a:xfrm>
          <a:prstGeom prst="rect">
            <a:avLst/>
          </a:prstGeom>
          <a:solidFill>
            <a:srgbClr val="92D050">
              <a:alpha val="72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C00000"/>
                </a:solidFill>
                <a:latin typeface="Tinos"/>
                <a:ea typeface="DejaVu Sans"/>
              </a:rPr>
              <a:t>1. Телефонные мошенничества – </a:t>
            </a:r>
            <a:r>
              <a:rPr lang="ru-RU" sz="2400" b="1" strike="noStrike" spc="-1" dirty="0">
                <a:solidFill>
                  <a:srgbClr val="000000"/>
                </a:solidFill>
                <a:latin typeface="Tinos"/>
                <a:ea typeface="DejaVu Sans"/>
              </a:rPr>
              <a:t>мошенничества с использованием средств сотовой связи, совершающиеся путем сообщения гражданам заведомо ложной </a:t>
            </a:r>
            <a:endParaRPr lang="en-US" sz="2400" b="1" strike="noStrike" spc="-1" dirty="0">
              <a:solidFill>
                <a:srgbClr val="000000"/>
              </a:solidFill>
              <a:latin typeface="Tinos"/>
              <a:ea typeface="DejaVu Sans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000000"/>
                </a:solidFill>
                <a:latin typeface="Tinos"/>
                <a:ea typeface="DejaVu Sans"/>
              </a:rPr>
              <a:t>информации. </a:t>
            </a:r>
            <a:endParaRPr lang="ru-RU" sz="2400" b="0" strike="noStrike" spc="-1" dirty="0">
              <a:latin typeface="Arial"/>
            </a:endParaRPr>
          </a:p>
        </p:txBody>
      </p:sp>
      <p:sp>
        <p:nvSpPr>
          <p:cNvPr id="57" name="CustomShape 4"/>
          <p:cNvSpPr/>
          <p:nvPr/>
        </p:nvSpPr>
        <p:spPr>
          <a:xfrm>
            <a:off x="448920" y="3664800"/>
            <a:ext cx="5584680" cy="2284200"/>
          </a:xfrm>
          <a:prstGeom prst="rect">
            <a:avLst/>
          </a:prstGeom>
          <a:solidFill>
            <a:srgbClr val="92D050">
              <a:alpha val="72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C00000"/>
                </a:solidFill>
                <a:latin typeface="Tinos"/>
                <a:ea typeface="DejaVu Sans"/>
              </a:rPr>
              <a:t>2. Кибермошенничества – 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000000"/>
                </a:solidFill>
                <a:latin typeface="Tinos"/>
                <a:ea typeface="DejaVu Sans"/>
              </a:rPr>
              <a:t>вирусное заражение смартфона для получения доступа к данным, системам онлайн банкинга для последующего похищения денежных средств со счета.</a:t>
            </a:r>
            <a:endParaRPr lang="ru-RU" sz="2400" b="0" strike="noStrike" spc="-1" dirty="0">
              <a:latin typeface="Arial"/>
            </a:endParaRPr>
          </a:p>
        </p:txBody>
      </p:sp>
      <p:sp>
        <p:nvSpPr>
          <p:cNvPr id="58" name="CustomShape 5"/>
          <p:cNvSpPr/>
          <p:nvPr/>
        </p:nvSpPr>
        <p:spPr>
          <a:xfrm>
            <a:off x="6483960" y="3209760"/>
            <a:ext cx="5451840" cy="3015720"/>
          </a:xfrm>
          <a:prstGeom prst="rect">
            <a:avLst/>
          </a:prstGeom>
          <a:solidFill>
            <a:srgbClr val="92D050">
              <a:alpha val="72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C00000"/>
                </a:solidFill>
                <a:latin typeface="Tinos"/>
                <a:ea typeface="DejaVu Sans"/>
              </a:rPr>
              <a:t>3. Мошенничества, совершаемые в сети интернет – 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000000"/>
                </a:solidFill>
                <a:latin typeface="Tinos"/>
                <a:ea typeface="DejaVu Sans"/>
              </a:rPr>
              <a:t>мошенничества при покупках или продажах через сеть Интернет (онлайн магазины, </a:t>
            </a:r>
            <a:r>
              <a:rPr lang="ru-RU" sz="2400" b="1" strike="noStrike" spc="-1" dirty="0" err="1">
                <a:solidFill>
                  <a:srgbClr val="000000"/>
                </a:solidFill>
                <a:latin typeface="Tinos"/>
                <a:ea typeface="DejaVu Sans"/>
              </a:rPr>
              <a:t>соц.сети</a:t>
            </a:r>
            <a:r>
              <a:rPr lang="ru-RU" sz="2400" b="1" strike="noStrike" spc="-1" dirty="0">
                <a:solidFill>
                  <a:srgbClr val="000000"/>
                </a:solidFill>
                <a:latin typeface="Tinos"/>
                <a:ea typeface="DejaVu Sans"/>
              </a:rPr>
              <a:t>), оказание услуг, а также финансовые пирамиды, фиктивные инвестиции.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CustomShape 1"/>
          <p:cNvSpPr/>
          <p:nvPr/>
        </p:nvSpPr>
        <p:spPr>
          <a:xfrm>
            <a:off x="0" y="0"/>
            <a:ext cx="12190680" cy="170748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br>
              <a:rPr lang="ru-RU" sz="4400" b="1" strike="noStrike" spc="-1" dirty="0">
                <a:latin typeface="Times New Roman"/>
                <a:ea typeface="DejaVu Sans"/>
              </a:rPr>
            </a:br>
            <a:r>
              <a:rPr lang="ru-RU" sz="4400" b="1" strike="noStrike" spc="-1" dirty="0">
                <a:latin typeface="Times New Roman"/>
                <a:ea typeface="DejaVu Sans"/>
              </a:rPr>
              <a:t>Телефонное мошенничество</a:t>
            </a:r>
            <a:r>
              <a:rPr lang="ru-RU" sz="4400" b="0" strike="noStrike" spc="-1" dirty="0">
                <a:latin typeface="Times New Roman"/>
                <a:ea typeface="DejaVu Sans"/>
              </a:rPr>
              <a:t>:</a:t>
            </a:r>
            <a:endParaRPr lang="ru-RU" sz="4400" b="0" strike="noStrike" spc="-1" dirty="0">
              <a:latin typeface="Arial"/>
            </a:endParaRPr>
          </a:p>
        </p:txBody>
      </p:sp>
      <p:sp>
        <p:nvSpPr>
          <p:cNvPr id="60" name="CustomShape 2"/>
          <p:cNvSpPr/>
          <p:nvPr/>
        </p:nvSpPr>
        <p:spPr>
          <a:xfrm>
            <a:off x="0" y="4723920"/>
            <a:ext cx="12190680" cy="2132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br>
              <a:rPr lang="ru-RU" sz="4400" b="1" strike="noStrike" spc="-1" dirty="0">
                <a:latin typeface="Times New Roman"/>
                <a:ea typeface="DejaVu Sans"/>
              </a:rPr>
            </a:br>
            <a:r>
              <a:rPr lang="ru-RU" sz="4400" b="1" strike="noStrike" spc="-1" dirty="0">
                <a:latin typeface="Times New Roman"/>
                <a:ea typeface="DejaVu Sans"/>
              </a:rPr>
              <a:t>Обман в ходе телефонного разговора</a:t>
            </a:r>
            <a:endParaRPr lang="ru-RU" sz="4400" b="0" strike="noStrike" spc="-1" dirty="0">
              <a:latin typeface="Arial"/>
            </a:endParaRPr>
          </a:p>
        </p:txBody>
      </p:sp>
      <p:pic>
        <p:nvPicPr>
          <p:cNvPr id="61" name="Рисунок 5"/>
          <p:cNvPicPr/>
          <p:nvPr/>
        </p:nvPicPr>
        <p:blipFill>
          <a:blip r:embed="rId2"/>
          <a:stretch/>
        </p:blipFill>
        <p:spPr>
          <a:xfrm>
            <a:off x="0" y="1417983"/>
            <a:ext cx="12190680" cy="4081669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>
            <a:alphaModFix amt="40000"/>
          </a:blip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CustomShape 1"/>
          <p:cNvSpPr/>
          <p:nvPr/>
        </p:nvSpPr>
        <p:spPr>
          <a:xfrm>
            <a:off x="646200" y="452880"/>
            <a:ext cx="9403200" cy="1398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br/>
            <a:endParaRPr lang="ru-RU" sz="1800" b="0" strike="noStrike" spc="-1">
              <a:latin typeface="Arial"/>
            </a:endParaRPr>
          </a:p>
        </p:txBody>
      </p:sp>
      <p:sp>
        <p:nvSpPr>
          <p:cNvPr id="63" name="CustomShape 2"/>
          <p:cNvSpPr/>
          <p:nvPr/>
        </p:nvSpPr>
        <p:spPr>
          <a:xfrm>
            <a:off x="10228320" y="145080"/>
            <a:ext cx="734400" cy="455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ctr">
              <a:lnSpc>
                <a:spcPct val="100000"/>
              </a:lnSpc>
            </a:pPr>
            <a:fld id="{6791A49E-B8A1-486E-887A-694D85F79D66}" type="slidenum">
              <a:rPr lang="ru-RU" sz="2800" b="0" strike="noStrike" spc="-1">
                <a:solidFill>
                  <a:srgbClr val="000000"/>
                </a:solidFill>
                <a:latin typeface="Century Gothic"/>
                <a:ea typeface="DejaVu Sans"/>
              </a:rPr>
              <a:t>4</a:t>
            </a:fld>
            <a:endParaRPr lang="ru-RU" sz="2800" b="0" strike="noStrike" spc="-1">
              <a:latin typeface="Arial"/>
            </a:endParaRPr>
          </a:p>
        </p:txBody>
      </p:sp>
      <p:pic>
        <p:nvPicPr>
          <p:cNvPr id="64" name="Объект 12"/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126000"/>
                    </a14:imgEffect>
                  </a14:imgLayer>
                </a14:imgProps>
              </a:ext>
            </a:extLst>
          </a:blip>
          <a:stretch/>
        </p:blipFill>
        <p:spPr>
          <a:xfrm>
            <a:off x="0" y="0"/>
            <a:ext cx="12190680" cy="7167240"/>
          </a:xfrm>
          <a:prstGeom prst="rect">
            <a:avLst/>
          </a:prstGeom>
          <a:ln>
            <a:noFill/>
          </a:ln>
          <a:effectLst>
            <a:outerShdw blurRad="38100" dist="25560" dir="5400000" rotWithShape="0">
              <a:srgbClr val="000000">
                <a:alpha val="45000"/>
              </a:srgbClr>
            </a:outerShdw>
          </a:effectLst>
        </p:spPr>
      </p:pic>
      <p:sp>
        <p:nvSpPr>
          <p:cNvPr id="65" name="CustomShape 3"/>
          <p:cNvSpPr/>
          <p:nvPr/>
        </p:nvSpPr>
        <p:spPr>
          <a:xfrm>
            <a:off x="237600" y="-1306440"/>
            <a:ext cx="7099920" cy="638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1800" b="0" strike="noStrike" spc="-1">
                <a:solidFill>
                  <a:srgbClr val="FFFFFF"/>
                </a:solidFill>
                <a:latin typeface="Century Gothic"/>
                <a:ea typeface="DejaVu Sans"/>
              </a:rPr>
              <a:t>-	</a:t>
            </a:r>
            <a:r>
              <a:rPr lang="ru-RU" sz="1800" b="1" strike="noStrike" spc="-1">
                <a:solidFill>
                  <a:srgbClr val="FFFFFF"/>
                </a:solidFill>
                <a:latin typeface="Century Gothic"/>
                <a:ea typeface="DejaVu Sans"/>
              </a:rPr>
              <a:t>ЗВОНОК под предлогом СОТРУДНИКА ПОЛИЦИИ! 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66" name="CustomShape 4"/>
          <p:cNvSpPr/>
          <p:nvPr/>
        </p:nvSpPr>
        <p:spPr>
          <a:xfrm>
            <a:off x="303840" y="954360"/>
            <a:ext cx="7444440" cy="3784198"/>
          </a:xfrm>
          <a:prstGeom prst="rect">
            <a:avLst/>
          </a:prstGeom>
          <a:solidFill>
            <a:schemeClr val="tx1">
              <a:lumMod val="95000"/>
              <a:lumOff val="5000"/>
              <a:alpha val="72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2400" b="1" strike="noStrike" spc="-1" dirty="0">
                <a:solidFill>
                  <a:schemeClr val="bg1"/>
                </a:solidFill>
                <a:latin typeface="Tinos"/>
                <a:ea typeface="DejaVu Sans"/>
              </a:rPr>
              <a:t>ЗВОНОК под предлогом СОТРУДНИКА ПОЛИЦИИ! </a:t>
            </a:r>
            <a:endParaRPr lang="ru-RU" sz="2400" b="0" strike="noStrike" spc="-1" dirty="0">
              <a:solidFill>
                <a:schemeClr val="bg1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400" b="0" strike="noStrike" spc="-1" dirty="0">
              <a:solidFill>
                <a:schemeClr val="bg1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400" b="1" strike="noStrike" spc="-1" dirty="0">
                <a:solidFill>
                  <a:schemeClr val="bg1"/>
                </a:solidFill>
                <a:latin typeface="Tinos"/>
                <a:ea typeface="DejaVu Sans"/>
              </a:rPr>
              <a:t>ЗВОНОК под предлогом СОТРУДНИКА БЕЗОПАСНОСТИ БАНКА! </a:t>
            </a:r>
            <a:endParaRPr lang="ru-RU" sz="2400" b="0" strike="noStrike" spc="-1" dirty="0">
              <a:solidFill>
                <a:schemeClr val="bg1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400" b="0" strike="noStrike" spc="-1" dirty="0">
              <a:solidFill>
                <a:schemeClr val="bg1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400" b="0" strike="noStrike" spc="-1" dirty="0">
              <a:solidFill>
                <a:schemeClr val="bg1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400" b="1" strike="noStrike" spc="-1" dirty="0">
                <a:solidFill>
                  <a:schemeClr val="bg1"/>
                </a:solidFill>
                <a:latin typeface="Tinos"/>
                <a:ea typeface="DejaVu Sans"/>
              </a:rPr>
              <a:t>ЗВОНОК под предлогом </a:t>
            </a:r>
            <a:endParaRPr lang="ru-RU" sz="2400" b="0" strike="noStrike" spc="-1" dirty="0">
              <a:solidFill>
                <a:schemeClr val="bg1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400" b="1" strike="noStrike" spc="-1" dirty="0">
                <a:solidFill>
                  <a:schemeClr val="bg1"/>
                </a:solidFill>
                <a:latin typeface="Tinos"/>
                <a:ea typeface="DejaVu Sans"/>
              </a:rPr>
              <a:t>«РОДСТВЕННИК ПОПАЛ В ДТП»! </a:t>
            </a:r>
            <a:endParaRPr lang="ru-RU" sz="2400" b="0" strike="noStrike" spc="-1" dirty="0">
              <a:solidFill>
                <a:schemeClr val="bg1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400" b="0" strike="noStrike" spc="-1" dirty="0">
              <a:solidFill>
                <a:schemeClr val="bg1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400" b="0" strike="noStrike" spc="-1" dirty="0">
              <a:solidFill>
                <a:schemeClr val="bg1"/>
              </a:solidFill>
              <a:latin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ustomShape 1"/>
          <p:cNvSpPr/>
          <p:nvPr/>
        </p:nvSpPr>
        <p:spPr>
          <a:xfrm>
            <a:off x="646200" y="452880"/>
            <a:ext cx="9403200" cy="1398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8" name="CustomShape 2"/>
          <p:cNvSpPr/>
          <p:nvPr/>
        </p:nvSpPr>
        <p:spPr>
          <a:xfrm>
            <a:off x="1103400" y="2053080"/>
            <a:ext cx="8945280" cy="4194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9" name="CustomShape 3"/>
          <p:cNvSpPr/>
          <p:nvPr/>
        </p:nvSpPr>
        <p:spPr>
          <a:xfrm>
            <a:off x="10352520" y="295560"/>
            <a:ext cx="836640" cy="76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ctr">
              <a:lnSpc>
                <a:spcPct val="100000"/>
              </a:lnSpc>
            </a:pPr>
            <a:fld id="{547F8831-2A9B-422A-B324-9CE8164DAD9C}" type="slidenum">
              <a:rPr lang="ru-RU" sz="2800" b="0" strike="noStrike" spc="-1">
                <a:solidFill>
                  <a:srgbClr val="FFFFFF"/>
                </a:solidFill>
                <a:latin typeface="Century Gothic"/>
                <a:ea typeface="DejaVu Sans"/>
              </a:rPr>
              <a:t>5</a:t>
            </a:fld>
            <a:endParaRPr lang="ru-RU" sz="2800" b="0" strike="noStrike" spc="-1">
              <a:latin typeface="Arial"/>
            </a:endParaRPr>
          </a:p>
        </p:txBody>
      </p:sp>
      <p:pic>
        <p:nvPicPr>
          <p:cNvPr id="70" name="Рисунок 4"/>
          <p:cNvPicPr/>
          <p:nvPr/>
        </p:nvPicPr>
        <p:blipFill>
          <a:blip r:embed="rId2"/>
          <a:stretch/>
        </p:blipFill>
        <p:spPr>
          <a:xfrm>
            <a:off x="0" y="-72000"/>
            <a:ext cx="12190680" cy="7156194"/>
          </a:xfrm>
          <a:prstGeom prst="rect">
            <a:avLst/>
          </a:prstGeom>
          <a:ln>
            <a:noFill/>
          </a:ln>
        </p:spPr>
      </p:pic>
      <p:sp>
        <p:nvSpPr>
          <p:cNvPr id="71" name="CustomShape 4"/>
          <p:cNvSpPr/>
          <p:nvPr/>
        </p:nvSpPr>
        <p:spPr>
          <a:xfrm>
            <a:off x="0" y="103680"/>
            <a:ext cx="12190680" cy="115056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CustomShape 1"/>
          <p:cNvSpPr/>
          <p:nvPr/>
        </p:nvSpPr>
        <p:spPr>
          <a:xfrm>
            <a:off x="646200" y="452880"/>
            <a:ext cx="9403200" cy="1398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73" name="CustomShape 2"/>
          <p:cNvSpPr/>
          <p:nvPr/>
        </p:nvSpPr>
        <p:spPr>
          <a:xfrm>
            <a:off x="1103400" y="2053080"/>
            <a:ext cx="8945280" cy="4194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74" name="CustomShape 3"/>
          <p:cNvSpPr/>
          <p:nvPr/>
        </p:nvSpPr>
        <p:spPr>
          <a:xfrm>
            <a:off x="10352520" y="295560"/>
            <a:ext cx="836640" cy="76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ctr">
              <a:lnSpc>
                <a:spcPct val="100000"/>
              </a:lnSpc>
            </a:pPr>
            <a:fld id="{1D475607-AD6F-4595-83C9-CF9B35F541AB}" type="slidenum">
              <a:rPr lang="ru-RU" sz="2800" b="0" strike="noStrike" spc="-1">
                <a:solidFill>
                  <a:srgbClr val="FFFFFF"/>
                </a:solidFill>
                <a:latin typeface="Century Gothic"/>
                <a:ea typeface="DejaVu Sans"/>
              </a:rPr>
              <a:t>6</a:t>
            </a:fld>
            <a:endParaRPr lang="ru-RU" sz="2800" b="0" strike="noStrike" spc="-1">
              <a:latin typeface="Arial"/>
            </a:endParaRPr>
          </a:p>
        </p:txBody>
      </p:sp>
      <p:pic>
        <p:nvPicPr>
          <p:cNvPr id="75" name="Рисунок 4"/>
          <p:cNvPicPr/>
          <p:nvPr/>
        </p:nvPicPr>
        <p:blipFill>
          <a:blip r:embed="rId2"/>
          <a:stretch/>
        </p:blipFill>
        <p:spPr>
          <a:xfrm>
            <a:off x="-72000" y="0"/>
            <a:ext cx="12191760" cy="6857280"/>
          </a:xfrm>
          <a:prstGeom prst="rect">
            <a:avLst/>
          </a:prstGeom>
          <a:ln>
            <a:noFill/>
          </a:ln>
        </p:spPr>
      </p:pic>
      <p:sp>
        <p:nvSpPr>
          <p:cNvPr id="76" name="CustomShape 4"/>
          <p:cNvSpPr/>
          <p:nvPr/>
        </p:nvSpPr>
        <p:spPr>
          <a:xfrm>
            <a:off x="0" y="-360"/>
            <a:ext cx="12190680" cy="1150560"/>
          </a:xfrm>
          <a:prstGeom prst="rect">
            <a:avLst/>
          </a:prstGeom>
          <a:solidFill>
            <a:srgbClr val="BCBA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CustomShape 1"/>
          <p:cNvSpPr/>
          <p:nvPr/>
        </p:nvSpPr>
        <p:spPr>
          <a:xfrm>
            <a:off x="646200" y="452880"/>
            <a:ext cx="9403200" cy="1398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78" name="CustomShape 2"/>
          <p:cNvSpPr/>
          <p:nvPr/>
        </p:nvSpPr>
        <p:spPr>
          <a:xfrm>
            <a:off x="1103400" y="2053080"/>
            <a:ext cx="8945280" cy="4194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79" name="Picture 2"/>
          <p:cNvPicPr/>
          <p:nvPr/>
        </p:nvPicPr>
        <p:blipFill>
          <a:blip r:embed="rId2"/>
          <a:stretch/>
        </p:blipFill>
        <p:spPr>
          <a:xfrm>
            <a:off x="-1440" y="72000"/>
            <a:ext cx="12192120" cy="6867720"/>
          </a:xfrm>
          <a:prstGeom prst="rect">
            <a:avLst/>
          </a:prstGeom>
          <a:ln>
            <a:noFill/>
          </a:ln>
        </p:spPr>
      </p:pic>
      <p:sp>
        <p:nvSpPr>
          <p:cNvPr id="80" name="CustomShape 3"/>
          <p:cNvSpPr/>
          <p:nvPr/>
        </p:nvSpPr>
        <p:spPr>
          <a:xfrm>
            <a:off x="0" y="166320"/>
            <a:ext cx="12190680" cy="879840"/>
          </a:xfrm>
          <a:prstGeom prst="rect">
            <a:avLst/>
          </a:prstGeom>
          <a:solidFill>
            <a:srgbClr val="00B0F0"/>
          </a:solidFill>
          <a:ln cap="rnd"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Объект 4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4000"/>
                    </a14:imgEffect>
                  </a14:imgLayer>
                </a14:imgProps>
              </a:ext>
            </a:extLst>
          </a:blip>
          <a:stretch/>
        </p:blipFill>
        <p:spPr>
          <a:xfrm>
            <a:off x="0" y="154080"/>
            <a:ext cx="12190680" cy="6702480"/>
          </a:xfrm>
          <a:prstGeom prst="rect">
            <a:avLst/>
          </a:prstGeom>
          <a:ln>
            <a:noFill/>
          </a:ln>
        </p:spPr>
      </p:pic>
      <p:sp>
        <p:nvSpPr>
          <p:cNvPr id="82" name="CustomShape 1"/>
          <p:cNvSpPr/>
          <p:nvPr/>
        </p:nvSpPr>
        <p:spPr>
          <a:xfrm>
            <a:off x="388080" y="360000"/>
            <a:ext cx="9403200" cy="3684240"/>
          </a:xfrm>
          <a:prstGeom prst="rect">
            <a:avLst/>
          </a:prstGeom>
          <a:solidFill>
            <a:schemeClr val="bg2">
              <a:lumMod val="10000"/>
              <a:alpha val="72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400" b="1" strike="noStrike" spc="-1" dirty="0">
                <a:solidFill>
                  <a:schemeClr val="bg1"/>
                </a:solidFill>
                <a:latin typeface="Tinos"/>
                <a:ea typeface="DejaVu Sans"/>
              </a:rPr>
              <a:t>Кибермошенничества</a:t>
            </a:r>
            <a:br>
              <a:rPr dirty="0">
                <a:solidFill>
                  <a:schemeClr val="bg1"/>
                </a:solidFill>
              </a:rPr>
            </a:br>
            <a:br>
              <a:rPr dirty="0">
                <a:solidFill>
                  <a:schemeClr val="bg1"/>
                </a:solidFill>
              </a:rPr>
            </a:br>
            <a:r>
              <a:rPr lang="ru-RU" sz="3400" b="1" strike="noStrike" spc="-1" dirty="0">
                <a:solidFill>
                  <a:schemeClr val="bg1"/>
                </a:solidFill>
                <a:latin typeface="Tinos"/>
                <a:ea typeface="DejaVu Sans"/>
              </a:rPr>
              <a:t>- Фишинг; </a:t>
            </a:r>
            <a:br>
              <a:rPr dirty="0">
                <a:solidFill>
                  <a:schemeClr val="bg1"/>
                </a:solidFill>
              </a:rPr>
            </a:br>
            <a:r>
              <a:rPr lang="ru-RU" sz="3400" b="1" strike="noStrike" spc="-1" dirty="0">
                <a:solidFill>
                  <a:schemeClr val="bg1"/>
                </a:solidFill>
                <a:latin typeface="Tinos"/>
                <a:ea typeface="DejaVu Sans"/>
              </a:rPr>
              <a:t>- Взлом Госуслуг;</a:t>
            </a:r>
            <a:br>
              <a:rPr dirty="0">
                <a:solidFill>
                  <a:schemeClr val="bg1"/>
                </a:solidFill>
              </a:rPr>
            </a:br>
            <a:r>
              <a:rPr lang="ru-RU" sz="3400" b="1" strike="noStrike" spc="-1" dirty="0">
                <a:solidFill>
                  <a:schemeClr val="bg1"/>
                </a:solidFill>
                <a:latin typeface="Tinos"/>
                <a:ea typeface="DejaVu Sans"/>
              </a:rPr>
              <a:t>- Вирусы и программы удаленного доступа.</a:t>
            </a:r>
            <a:br>
              <a:rPr dirty="0">
                <a:solidFill>
                  <a:schemeClr val="bg1"/>
                </a:solidFill>
              </a:rPr>
            </a:br>
            <a:endParaRPr lang="ru-RU" sz="3400" b="0" strike="noStrike" spc="-1" dirty="0">
              <a:solidFill>
                <a:schemeClr val="bg1"/>
              </a:solidFill>
              <a:latin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CustomShape 1"/>
          <p:cNvSpPr/>
          <p:nvPr/>
        </p:nvSpPr>
        <p:spPr>
          <a:xfrm>
            <a:off x="1320" y="-154004"/>
            <a:ext cx="12190680" cy="144612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br>
              <a:rPr lang="ru-RU" sz="3200" b="0" strike="noStrike" spc="-1" dirty="0">
                <a:solidFill>
                  <a:srgbClr val="C00000"/>
                </a:solidFill>
                <a:latin typeface="Arial Black"/>
                <a:ea typeface="DejaVu Sans"/>
              </a:rPr>
            </a:br>
            <a:r>
              <a:rPr lang="ru-RU" sz="3200" b="0" strike="noStrike" spc="-1" dirty="0">
                <a:solidFill>
                  <a:srgbClr val="C00000"/>
                </a:solidFill>
                <a:latin typeface="Arial Black"/>
                <a:ea typeface="DejaVu Sans"/>
              </a:rPr>
              <a:t>ФИШИНГ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84" name="CustomShape 2"/>
          <p:cNvSpPr/>
          <p:nvPr/>
        </p:nvSpPr>
        <p:spPr>
          <a:xfrm>
            <a:off x="1320" y="1292116"/>
            <a:ext cx="12190680" cy="5565884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4000" b="0" strike="noStrike" spc="-1" dirty="0">
                <a:latin typeface="Tinos"/>
                <a:ea typeface="DejaVu Sans"/>
              </a:rPr>
              <a:t>Мошенники создают сайты двойники с целью:</a:t>
            </a:r>
            <a:endParaRPr lang="ru-RU" sz="4000" b="0" strike="noStrike" spc="-1" dirty="0">
              <a:latin typeface="Arial"/>
            </a:endParaRPr>
          </a:p>
          <a:p>
            <a:pPr marL="571680" indent="-570240">
              <a:lnSpc>
                <a:spcPct val="100000"/>
              </a:lnSpc>
              <a:buClr>
                <a:srgbClr val="C00000"/>
              </a:buClr>
              <a:buFont typeface="Wingdings" charset="2"/>
              <a:buChar char=""/>
            </a:pPr>
            <a:r>
              <a:rPr lang="ru-RU" sz="4000" b="0" strike="noStrike" spc="-1" dirty="0">
                <a:latin typeface="Tinos"/>
                <a:ea typeface="DejaVu Sans"/>
              </a:rPr>
              <a:t>Списания денег путем выманивания у жертв банковских сведений для совершения ПЛАТЕЖЕЙ/ПЕРЕВОДОВ;</a:t>
            </a:r>
            <a:endParaRPr lang="ru-RU" sz="4000" b="0" strike="noStrike" spc="-1" dirty="0">
              <a:latin typeface="Arial"/>
            </a:endParaRPr>
          </a:p>
          <a:p>
            <a:pPr marL="571680" indent="-570240">
              <a:lnSpc>
                <a:spcPct val="100000"/>
              </a:lnSpc>
              <a:buClr>
                <a:srgbClr val="C00000"/>
              </a:buClr>
              <a:buFont typeface="Wingdings" charset="2"/>
              <a:buChar char=""/>
            </a:pPr>
            <a:r>
              <a:rPr lang="ru-RU" sz="4000" b="0" strike="noStrike" spc="-1" dirty="0">
                <a:latin typeface="Tinos"/>
                <a:ea typeface="DejaVu Sans"/>
              </a:rPr>
              <a:t>Взлома аккаунтов социальных сетей, портала Госуслуг и др.;</a:t>
            </a:r>
            <a:endParaRPr lang="ru-RU" sz="4000" b="0" strike="noStrike" spc="-1" dirty="0">
              <a:latin typeface="Arial"/>
            </a:endParaRPr>
          </a:p>
          <a:p>
            <a:pPr marL="571680" indent="-570240">
              <a:lnSpc>
                <a:spcPct val="100000"/>
              </a:lnSpc>
              <a:buClr>
                <a:srgbClr val="C00000"/>
              </a:buClr>
              <a:buFont typeface="Wingdings" charset="2"/>
              <a:buChar char=""/>
            </a:pPr>
            <a:r>
              <a:rPr lang="ru-RU" sz="4000" b="0" strike="noStrike" spc="-1" dirty="0">
                <a:latin typeface="Tinos"/>
                <a:ea typeface="DejaVu Sans"/>
              </a:rPr>
              <a:t>Заражения устройств жертвы «Вирусом».</a:t>
            </a:r>
            <a:endParaRPr lang="ru-RU" sz="4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40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CustomShape 1"/>
          <p:cNvSpPr/>
          <p:nvPr/>
        </p:nvSpPr>
        <p:spPr>
          <a:xfrm>
            <a:off x="330120" y="401760"/>
            <a:ext cx="10095120" cy="701640"/>
          </a:xfrm>
          <a:prstGeom prst="rect">
            <a:avLst/>
          </a:prstGeom>
          <a:gradFill rotWithShape="0">
            <a:gsLst>
              <a:gs pos="0">
                <a:srgbClr val="828282"/>
              </a:gs>
              <a:gs pos="100000">
                <a:srgbClr val="BABABA"/>
              </a:gs>
            </a:gsLst>
            <a:lin ang="10800000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2400" b="0" strike="noStrike" spc="-1" dirty="0">
                <a:solidFill>
                  <a:srgbClr val="C00000"/>
                </a:solidFill>
                <a:latin typeface="Tinos"/>
                <a:ea typeface="DejaVu Sans"/>
              </a:rPr>
              <a:t>КАК РАСПОЗНАТЬ САЙТ ДВОЙНИК</a:t>
            </a:r>
            <a:br>
              <a:rPr dirty="0"/>
            </a:br>
            <a:endParaRPr lang="ru-RU" sz="2400" b="0" strike="noStrike" spc="-1" dirty="0">
              <a:latin typeface="Arial"/>
            </a:endParaRPr>
          </a:p>
        </p:txBody>
      </p:sp>
      <p:sp>
        <p:nvSpPr>
          <p:cNvPr id="86" name="CustomShape 2"/>
          <p:cNvSpPr/>
          <p:nvPr/>
        </p:nvSpPr>
        <p:spPr>
          <a:xfrm>
            <a:off x="150840" y="1308239"/>
            <a:ext cx="5499360" cy="531394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1900" b="1" strike="noStrike" spc="-1" dirty="0">
                <a:solidFill>
                  <a:srgbClr val="A50021"/>
                </a:solidFill>
                <a:latin typeface="Tinos"/>
                <a:ea typeface="DejaVu Sans"/>
              </a:rPr>
              <a:t>ПРИ ПРОВЕРКЕ ОБРАТИТЕ ВНИМАНИЕ НА ДОМЕН (ИМЯ) САЙТА:</a:t>
            </a:r>
            <a:endParaRPr lang="ru-RU" sz="19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endParaRPr lang="ru-RU" sz="19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1900" b="1" strike="noStrike" spc="-1" dirty="0">
                <a:solidFill>
                  <a:srgbClr val="A50021"/>
                </a:solidFill>
                <a:latin typeface="Tinos"/>
                <a:ea typeface="DejaVu Sans"/>
              </a:rPr>
              <a:t>Мошенники заменяют буквы символами – например, </a:t>
            </a:r>
            <a:r>
              <a:rPr lang="ru-RU" sz="1900" b="1" strike="noStrike" spc="-1" dirty="0">
                <a:solidFill>
                  <a:srgbClr val="000000"/>
                </a:solidFill>
                <a:latin typeface="Tinos"/>
                <a:ea typeface="DejaVu Sans"/>
              </a:rPr>
              <a:t>ЦИФРА 1</a:t>
            </a:r>
            <a:r>
              <a:rPr lang="ru-RU" sz="1900" b="1" strike="noStrike" spc="-1" dirty="0">
                <a:solidFill>
                  <a:srgbClr val="A50021"/>
                </a:solidFill>
                <a:latin typeface="Tinos"/>
                <a:ea typeface="DejaVu Sans"/>
              </a:rPr>
              <a:t> вместо </a:t>
            </a:r>
            <a:r>
              <a:rPr lang="ru-RU" sz="1900" b="1" strike="noStrike" spc="-1" dirty="0">
                <a:solidFill>
                  <a:srgbClr val="000000"/>
                </a:solidFill>
                <a:latin typeface="Tinos"/>
                <a:ea typeface="DejaVu Sans"/>
              </a:rPr>
              <a:t>БУКВЫ «</a:t>
            </a:r>
            <a:r>
              <a:rPr lang="en-US" sz="1900" b="1" strike="noStrike" spc="-1" dirty="0">
                <a:solidFill>
                  <a:srgbClr val="000000"/>
                </a:solidFill>
                <a:latin typeface="Tinos"/>
                <a:ea typeface="DejaVu Sans"/>
              </a:rPr>
              <a:t>I</a:t>
            </a:r>
            <a:r>
              <a:rPr lang="ru-RU" sz="1900" b="1" strike="noStrike" spc="-1" dirty="0">
                <a:solidFill>
                  <a:srgbClr val="000000"/>
                </a:solidFill>
                <a:latin typeface="Tinos"/>
                <a:ea typeface="DejaVu Sans"/>
              </a:rPr>
              <a:t>»</a:t>
            </a:r>
            <a:r>
              <a:rPr lang="ru-RU" sz="1900" b="1" strike="noStrike" spc="-1" dirty="0">
                <a:solidFill>
                  <a:srgbClr val="A50021"/>
                </a:solidFill>
                <a:latin typeface="Tinos"/>
                <a:ea typeface="DejaVu Sans"/>
              </a:rPr>
              <a:t> (</a:t>
            </a:r>
            <a:r>
              <a:rPr lang="en-US" sz="1900" b="1" strike="noStrike" spc="-1" dirty="0" err="1">
                <a:solidFill>
                  <a:srgbClr val="A50021"/>
                </a:solidFill>
                <a:latin typeface="Tinos"/>
                <a:ea typeface="DejaVu Sans"/>
              </a:rPr>
              <a:t>on</a:t>
            </a:r>
            <a:r>
              <a:rPr lang="en-US" sz="1900" b="1" strike="noStrike" spc="-1" dirty="0" err="1">
                <a:solidFill>
                  <a:srgbClr val="000000"/>
                </a:solidFill>
                <a:latin typeface="Tinos"/>
                <a:ea typeface="DejaVu Sans"/>
              </a:rPr>
              <a:t>L</a:t>
            </a:r>
            <a:r>
              <a:rPr lang="ru-RU" sz="1900" b="1" strike="noStrike" spc="-1" dirty="0">
                <a:solidFill>
                  <a:srgbClr val="000000"/>
                </a:solidFill>
                <a:latin typeface="Tinos"/>
                <a:ea typeface="DejaVu Sans"/>
              </a:rPr>
              <a:t>1</a:t>
            </a:r>
            <a:r>
              <a:rPr lang="en-US" sz="1900" b="1" strike="noStrike" spc="-1" dirty="0">
                <a:solidFill>
                  <a:srgbClr val="A50021"/>
                </a:solidFill>
                <a:latin typeface="Tinos"/>
                <a:ea typeface="DejaVu Sans"/>
              </a:rPr>
              <a:t>ne</a:t>
            </a:r>
            <a:r>
              <a:rPr lang="ru-RU" sz="1900" b="1" strike="noStrike" spc="-1" dirty="0">
                <a:solidFill>
                  <a:srgbClr val="A50021"/>
                </a:solidFill>
                <a:latin typeface="Tinos"/>
                <a:ea typeface="DejaVu Sans"/>
              </a:rPr>
              <a:t> вместо </a:t>
            </a:r>
            <a:r>
              <a:rPr lang="en-US" sz="1900" b="1" strike="noStrike" spc="-1" dirty="0" err="1">
                <a:solidFill>
                  <a:srgbClr val="A50021"/>
                </a:solidFill>
                <a:latin typeface="Tinos"/>
                <a:ea typeface="DejaVu Sans"/>
              </a:rPr>
              <a:t>on</a:t>
            </a:r>
            <a:r>
              <a:rPr lang="en-US" sz="1900" b="1" strike="noStrike" spc="-1" dirty="0" err="1">
                <a:solidFill>
                  <a:srgbClr val="000000"/>
                </a:solidFill>
                <a:latin typeface="Tinos"/>
                <a:ea typeface="DejaVu Sans"/>
              </a:rPr>
              <a:t>LI</a:t>
            </a:r>
            <a:r>
              <a:rPr lang="en-US" sz="1900" b="1" strike="noStrike" spc="-1" dirty="0" err="1">
                <a:solidFill>
                  <a:srgbClr val="A50021"/>
                </a:solidFill>
                <a:latin typeface="Tinos"/>
                <a:ea typeface="DejaVu Sans"/>
              </a:rPr>
              <a:t>ne</a:t>
            </a:r>
            <a:r>
              <a:rPr lang="ru-RU" sz="1900" b="1" strike="noStrike" spc="-1" dirty="0">
                <a:solidFill>
                  <a:srgbClr val="A50021"/>
                </a:solidFill>
                <a:latin typeface="Tinos"/>
                <a:ea typeface="DejaVu Sans"/>
              </a:rPr>
              <a:t>);</a:t>
            </a:r>
            <a:endParaRPr lang="ru-RU" sz="19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1900" b="1" strike="noStrike" spc="-1" dirty="0">
                <a:solidFill>
                  <a:srgbClr val="A50021"/>
                </a:solidFill>
                <a:latin typeface="Tinos"/>
                <a:ea typeface="DejaVu Sans"/>
              </a:rPr>
              <a:t>Имя сайта максимально приближено к оригиналу (</a:t>
            </a:r>
            <a:r>
              <a:rPr lang="en-US" sz="1900" b="1" strike="noStrike" spc="-1" dirty="0" err="1">
                <a:solidFill>
                  <a:srgbClr val="A50021"/>
                </a:solidFill>
                <a:latin typeface="Tinos"/>
                <a:ea typeface="DejaVu Sans"/>
              </a:rPr>
              <a:t>on</a:t>
            </a:r>
            <a:r>
              <a:rPr lang="en-US" sz="1900" b="1" strike="noStrike" spc="-1" dirty="0" err="1">
                <a:solidFill>
                  <a:srgbClr val="000000"/>
                </a:solidFill>
                <a:latin typeface="Tinos"/>
                <a:ea typeface="DejaVu Sans"/>
              </a:rPr>
              <a:t>LL</a:t>
            </a:r>
            <a:r>
              <a:rPr lang="en-US" sz="1900" b="1" strike="noStrike" spc="-1" dirty="0" err="1">
                <a:solidFill>
                  <a:srgbClr val="A50021"/>
                </a:solidFill>
                <a:latin typeface="Tinos"/>
                <a:ea typeface="DejaVu Sans"/>
              </a:rPr>
              <a:t>ine</a:t>
            </a:r>
            <a:r>
              <a:rPr lang="ru-RU" sz="1900" b="1" strike="noStrike" spc="-1" dirty="0">
                <a:solidFill>
                  <a:srgbClr val="A50021"/>
                </a:solidFill>
                <a:latin typeface="Tinos"/>
                <a:ea typeface="DejaVu Sans"/>
              </a:rPr>
              <a:t>.</a:t>
            </a:r>
            <a:r>
              <a:rPr lang="en-US" sz="1900" b="1" strike="noStrike" spc="-1" dirty="0" err="1">
                <a:solidFill>
                  <a:srgbClr val="A50021"/>
                </a:solidFill>
                <a:latin typeface="Tinos"/>
                <a:ea typeface="DejaVu Sans"/>
              </a:rPr>
              <a:t>sberbank</a:t>
            </a:r>
            <a:r>
              <a:rPr lang="ru-RU" sz="1900" b="1" strike="noStrike" spc="-1" dirty="0">
                <a:solidFill>
                  <a:srgbClr val="A50021"/>
                </a:solidFill>
                <a:latin typeface="Tinos"/>
                <a:ea typeface="DejaVu Sans"/>
              </a:rPr>
              <a:t>.</a:t>
            </a:r>
            <a:r>
              <a:rPr lang="en-US" sz="1900" b="1" strike="noStrike" spc="-1" dirty="0" err="1">
                <a:solidFill>
                  <a:srgbClr val="A50021"/>
                </a:solidFill>
                <a:latin typeface="Tinos"/>
                <a:ea typeface="DejaVu Sans"/>
              </a:rPr>
              <a:t>ru</a:t>
            </a:r>
            <a:r>
              <a:rPr lang="ru-RU" sz="1900" b="1" strike="noStrike" spc="-1" dirty="0">
                <a:solidFill>
                  <a:srgbClr val="A50021"/>
                </a:solidFill>
                <a:latin typeface="Tinos"/>
                <a:ea typeface="DejaVu Sans"/>
              </a:rPr>
              <a:t> вместо </a:t>
            </a:r>
            <a:r>
              <a:rPr lang="en-US" sz="1900" b="1" strike="noStrike" spc="-1" dirty="0" err="1">
                <a:solidFill>
                  <a:srgbClr val="A50021"/>
                </a:solidFill>
                <a:latin typeface="Tinos"/>
                <a:ea typeface="DejaVu Sans"/>
              </a:rPr>
              <a:t>on</a:t>
            </a:r>
            <a:r>
              <a:rPr lang="en-US" sz="1900" b="1" strike="noStrike" spc="-1" dirty="0" err="1">
                <a:solidFill>
                  <a:srgbClr val="000000"/>
                </a:solidFill>
                <a:latin typeface="Tinos"/>
                <a:ea typeface="DejaVu Sans"/>
              </a:rPr>
              <a:t>L</a:t>
            </a:r>
            <a:r>
              <a:rPr lang="en-US" sz="1900" b="1" strike="noStrike" spc="-1" dirty="0" err="1">
                <a:solidFill>
                  <a:srgbClr val="A50021"/>
                </a:solidFill>
                <a:latin typeface="Tinos"/>
                <a:ea typeface="DejaVu Sans"/>
              </a:rPr>
              <a:t>ine</a:t>
            </a:r>
            <a:r>
              <a:rPr lang="ru-RU" sz="1900" b="1" strike="noStrike" spc="-1" dirty="0">
                <a:solidFill>
                  <a:srgbClr val="A50021"/>
                </a:solidFill>
                <a:latin typeface="Tinos"/>
                <a:ea typeface="DejaVu Sans"/>
              </a:rPr>
              <a:t>.</a:t>
            </a:r>
            <a:r>
              <a:rPr lang="en-US" sz="1900" b="1" strike="noStrike" spc="-1" dirty="0" err="1">
                <a:solidFill>
                  <a:srgbClr val="A50021"/>
                </a:solidFill>
                <a:latin typeface="Tinos"/>
                <a:ea typeface="DejaVu Sans"/>
              </a:rPr>
              <a:t>sberbank</a:t>
            </a:r>
            <a:r>
              <a:rPr lang="ru-RU" sz="1900" b="1" strike="noStrike" spc="-1" dirty="0">
                <a:solidFill>
                  <a:srgbClr val="A50021"/>
                </a:solidFill>
                <a:latin typeface="Tinos"/>
                <a:ea typeface="DejaVu Sans"/>
              </a:rPr>
              <a:t>.</a:t>
            </a:r>
            <a:r>
              <a:rPr lang="en-US" sz="1900" b="1" strike="noStrike" spc="-1" dirty="0" err="1">
                <a:solidFill>
                  <a:srgbClr val="A50021"/>
                </a:solidFill>
                <a:latin typeface="Tinos"/>
                <a:ea typeface="DejaVu Sans"/>
              </a:rPr>
              <a:t>ru</a:t>
            </a:r>
            <a:r>
              <a:rPr lang="ru-RU" sz="1900" b="1" strike="noStrike" spc="-1" dirty="0">
                <a:solidFill>
                  <a:srgbClr val="A50021"/>
                </a:solidFill>
                <a:latin typeface="Tinos"/>
                <a:ea typeface="DejaVu Sans"/>
              </a:rPr>
              <a:t>);</a:t>
            </a:r>
            <a:endParaRPr lang="ru-RU" sz="19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1900" b="1" strike="noStrike" spc="-1" dirty="0">
                <a:solidFill>
                  <a:srgbClr val="A50021"/>
                </a:solidFill>
                <a:latin typeface="Tinos"/>
                <a:ea typeface="DejaVu Sans"/>
              </a:rPr>
              <a:t>В некоторых случаях для написания домена используются буквы похожие на латинские из алфавита другого языка;</a:t>
            </a:r>
            <a:endParaRPr lang="ru-RU" sz="19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1900" b="1" strike="noStrike" spc="-1" dirty="0">
                <a:solidFill>
                  <a:srgbClr val="A50021"/>
                </a:solidFill>
                <a:latin typeface="Tinos"/>
                <a:ea typeface="DejaVu Sans"/>
              </a:rPr>
              <a:t>Фейковый сайт может располагаться в нестандартной зоне, например </a:t>
            </a:r>
            <a:r>
              <a:rPr lang="en-US" sz="1900" b="1" strike="noStrike" spc="-1" dirty="0" err="1">
                <a:solidFill>
                  <a:srgbClr val="000000"/>
                </a:solidFill>
                <a:latin typeface="Tinos"/>
                <a:ea typeface="DejaVu Sans"/>
              </a:rPr>
              <a:t>rzd</a:t>
            </a:r>
            <a:r>
              <a:rPr lang="ru-RU" sz="1900" b="1" strike="noStrike" spc="-1" dirty="0">
                <a:solidFill>
                  <a:srgbClr val="000000"/>
                </a:solidFill>
                <a:latin typeface="Tinos"/>
                <a:ea typeface="DejaVu Sans"/>
              </a:rPr>
              <a:t>.</a:t>
            </a:r>
            <a:r>
              <a:rPr lang="en-US" sz="1900" b="1" strike="noStrike" spc="-1" dirty="0">
                <a:solidFill>
                  <a:srgbClr val="000000"/>
                </a:solidFill>
                <a:latin typeface="Tinos"/>
                <a:ea typeface="DejaVu Sans"/>
              </a:rPr>
              <a:t>INFO</a:t>
            </a:r>
            <a:r>
              <a:rPr lang="ru-RU" sz="1900" b="1" strike="noStrike" spc="-1" dirty="0">
                <a:solidFill>
                  <a:srgbClr val="A50021"/>
                </a:solidFill>
                <a:latin typeface="Tinos"/>
                <a:ea typeface="DejaVu Sans"/>
              </a:rPr>
              <a:t> или </a:t>
            </a:r>
            <a:r>
              <a:rPr lang="en-US" sz="1900" b="1" strike="noStrike" spc="-1" dirty="0" err="1">
                <a:solidFill>
                  <a:srgbClr val="000000"/>
                </a:solidFill>
                <a:latin typeface="Tinos"/>
                <a:ea typeface="DejaVu Sans"/>
              </a:rPr>
              <a:t>rzd</a:t>
            </a:r>
            <a:r>
              <a:rPr lang="ru-RU" sz="1900" b="1" strike="noStrike" spc="-1" dirty="0">
                <a:solidFill>
                  <a:srgbClr val="000000"/>
                </a:solidFill>
                <a:latin typeface="Tinos"/>
                <a:ea typeface="DejaVu Sans"/>
              </a:rPr>
              <a:t>.</a:t>
            </a:r>
            <a:r>
              <a:rPr lang="en-US" sz="1900" b="1" strike="noStrike" spc="-1" dirty="0">
                <a:solidFill>
                  <a:srgbClr val="000000"/>
                </a:solidFill>
                <a:latin typeface="Tinos"/>
                <a:ea typeface="DejaVu Sans"/>
              </a:rPr>
              <a:t>NET</a:t>
            </a:r>
            <a:r>
              <a:rPr lang="ru-RU" sz="1900" b="1" strike="noStrike" spc="-1" dirty="0">
                <a:solidFill>
                  <a:srgbClr val="000000"/>
                </a:solidFill>
                <a:latin typeface="Tinos"/>
                <a:ea typeface="DejaVu Sans"/>
              </a:rPr>
              <a:t>,</a:t>
            </a:r>
            <a:r>
              <a:rPr lang="ru-RU" sz="1900" b="1" strike="noStrike" spc="-1" dirty="0">
                <a:solidFill>
                  <a:srgbClr val="A50021"/>
                </a:solidFill>
                <a:latin typeface="Tinos"/>
                <a:ea typeface="DejaVu Sans"/>
              </a:rPr>
              <a:t> когда оригинал: </a:t>
            </a:r>
            <a:r>
              <a:rPr lang="en-US" sz="1900" b="1" strike="noStrike" spc="-1" dirty="0" err="1">
                <a:solidFill>
                  <a:srgbClr val="000000"/>
                </a:solidFill>
                <a:latin typeface="Tinos"/>
                <a:ea typeface="DejaVu Sans"/>
              </a:rPr>
              <a:t>rzd</a:t>
            </a:r>
            <a:r>
              <a:rPr lang="ru-RU" sz="1900" b="1" strike="noStrike" spc="-1" dirty="0">
                <a:solidFill>
                  <a:srgbClr val="000000"/>
                </a:solidFill>
                <a:latin typeface="Tinos"/>
                <a:ea typeface="DejaVu Sans"/>
              </a:rPr>
              <a:t>.</a:t>
            </a:r>
            <a:r>
              <a:rPr lang="en-US" sz="1900" b="1" strike="noStrike" spc="-1" dirty="0">
                <a:solidFill>
                  <a:srgbClr val="000000"/>
                </a:solidFill>
                <a:latin typeface="Tinos"/>
                <a:ea typeface="DejaVu Sans"/>
              </a:rPr>
              <a:t>RU</a:t>
            </a:r>
            <a:r>
              <a:rPr lang="en-US" sz="1900" b="1" strike="noStrike" spc="-1" dirty="0">
                <a:solidFill>
                  <a:srgbClr val="A50021"/>
                </a:solidFill>
                <a:latin typeface="Tinos"/>
                <a:ea typeface="DejaVu Sans"/>
              </a:rPr>
              <a:t> </a:t>
            </a:r>
            <a:endParaRPr lang="ru-RU" sz="19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lang="ru-RU" sz="1900" b="0" strike="noStrike" spc="-1" dirty="0">
              <a:latin typeface="Arial"/>
            </a:endParaRPr>
          </a:p>
        </p:txBody>
      </p:sp>
      <p:pic>
        <p:nvPicPr>
          <p:cNvPr id="87" name="Рисунок 4" descr="http://post.mvd.ru/Session/870976-ovoST0c3EHZ65G63y6n7-kmbduek/MIME/INBOX-MM-1/2718-03-B/Fishingovye-sajty-v-brauzere.jpg"/>
          <p:cNvPicPr/>
          <p:nvPr/>
        </p:nvPicPr>
        <p:blipFill>
          <a:blip r:embed="rId2"/>
          <a:srcRect l="9468" b="8427"/>
          <a:stretch/>
        </p:blipFill>
        <p:spPr>
          <a:xfrm>
            <a:off x="5803800" y="1308239"/>
            <a:ext cx="6237360" cy="34315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Picture 2" descr="https://iskra-et.ru/media/rss-54c06ea63436c52bc4c1a6bc5aeafaac/rssimg-e213def2207fa4cacb09ae683aa7b14d.jpeg"/>
          <p:cNvPicPr/>
          <p:nvPr/>
        </p:nvPicPr>
        <p:blipFill>
          <a:blip r:embed="rId2"/>
          <a:stretch/>
        </p:blipFill>
        <p:spPr>
          <a:xfrm>
            <a:off x="0" y="1209600"/>
            <a:ext cx="12190680" cy="5646960"/>
          </a:xfrm>
          <a:prstGeom prst="rect">
            <a:avLst/>
          </a:prstGeom>
          <a:ln>
            <a:noFill/>
          </a:ln>
        </p:spPr>
      </p:pic>
      <p:sp>
        <p:nvSpPr>
          <p:cNvPr id="89" name="CustomShape 1"/>
          <p:cNvSpPr/>
          <p:nvPr/>
        </p:nvSpPr>
        <p:spPr>
          <a:xfrm>
            <a:off x="0" y="-144378"/>
            <a:ext cx="12192000" cy="1559292"/>
          </a:xfrm>
          <a:prstGeom prst="rect">
            <a:avLst/>
          </a:prstGeom>
          <a:solidFill>
            <a:srgbClr val="E0E0E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endParaRPr lang="ru-RU" sz="4400" spc="-1" dirty="0">
              <a:solidFill>
                <a:srgbClr val="C00000"/>
              </a:solidFill>
              <a:latin typeface="Tinos"/>
              <a:ea typeface="DejaVu Sans"/>
            </a:endParaRPr>
          </a:p>
          <a:p>
            <a:pPr algn="ctr">
              <a:lnSpc>
                <a:spcPct val="100000"/>
              </a:lnSpc>
            </a:pPr>
            <a:r>
              <a:rPr lang="ru-RU" sz="4400" b="0" strike="noStrike" spc="-1" dirty="0">
                <a:solidFill>
                  <a:srgbClr val="C00000"/>
                </a:solidFill>
                <a:latin typeface="Tinos"/>
                <a:ea typeface="DejaVu Sans"/>
              </a:rPr>
              <a:t>Взлом личного кабинета Госуслуг</a:t>
            </a:r>
            <a:br>
              <a:rPr dirty="0"/>
            </a:br>
            <a:endParaRPr lang="ru-RU" sz="44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CustomShape 1"/>
          <p:cNvSpPr/>
          <p:nvPr/>
        </p:nvSpPr>
        <p:spPr>
          <a:xfrm>
            <a:off x="228600" y="141480"/>
            <a:ext cx="10122480" cy="868680"/>
          </a:xfrm>
          <a:prstGeom prst="rect">
            <a:avLst/>
          </a:prstGeom>
          <a:solidFill>
            <a:srgbClr val="D9D9D9">
              <a:alpha val="65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3600" b="1" strike="noStrike" spc="-1" dirty="0">
                <a:solidFill>
                  <a:srgbClr val="A50021"/>
                </a:solidFill>
                <a:latin typeface="Times New Roman"/>
                <a:ea typeface="DejaVu Sans"/>
              </a:rPr>
              <a:t>Как мошенники получают доступ к Госуслугам</a:t>
            </a:r>
            <a:endParaRPr lang="ru-RU" sz="3600" b="0" strike="noStrike" spc="-1" dirty="0">
              <a:latin typeface="Arial"/>
            </a:endParaRPr>
          </a:p>
        </p:txBody>
      </p:sp>
      <p:sp>
        <p:nvSpPr>
          <p:cNvPr id="91" name="CustomShape 2"/>
          <p:cNvSpPr/>
          <p:nvPr/>
        </p:nvSpPr>
        <p:spPr>
          <a:xfrm>
            <a:off x="169560" y="1099080"/>
            <a:ext cx="4654080" cy="5124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1800" b="1" strike="noStrike" spc="-1" dirty="0">
                <a:latin typeface="Times New Roman"/>
                <a:ea typeface="DejaVu Sans"/>
              </a:rPr>
              <a:t>Т</a:t>
            </a:r>
            <a:r>
              <a:rPr lang="ru-RU" sz="2000" b="1" strike="noStrike" spc="-1" dirty="0">
                <a:latin typeface="Times New Roman"/>
                <a:ea typeface="DejaVu Sans"/>
              </a:rPr>
              <a:t>елефонный звонок от «оператора сотовой связи». -Сообщают что необходимо продлить срок действия сим-карты или обновить паспортные данные.</a:t>
            </a:r>
            <a:endParaRPr lang="ru-RU" sz="20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2000" b="1" strike="noStrike" spc="-1" dirty="0">
                <a:latin typeface="Times New Roman"/>
                <a:ea typeface="DejaVu Sans"/>
              </a:rPr>
              <a:t>Телефонный звонок от «сотрудника портала Госуслуг». -Сообщают о подозрительной активности.</a:t>
            </a:r>
            <a:endParaRPr lang="ru-RU" sz="20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2000" b="1" strike="noStrike" spc="-1" dirty="0">
                <a:latin typeface="Times New Roman"/>
                <a:ea typeface="DejaVu Sans"/>
              </a:rPr>
              <a:t>В целях подтверждения личности, а так же под другим предлогом требуют сообщить/продиктовать СМС-код который поступит на телефон с портала Госуслуг.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lang="ru-RU" sz="2000" b="0" strike="noStrike" spc="-1" dirty="0">
              <a:latin typeface="Arial"/>
            </a:endParaRPr>
          </a:p>
        </p:txBody>
      </p:sp>
      <p:sp>
        <p:nvSpPr>
          <p:cNvPr id="92" name="CustomShape 3"/>
          <p:cNvSpPr/>
          <p:nvPr/>
        </p:nvSpPr>
        <p:spPr>
          <a:xfrm>
            <a:off x="5068080" y="1099080"/>
            <a:ext cx="7012080" cy="5522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1800" b="1" strike="noStrike" spc="-1" dirty="0">
                <a:latin typeface="Times New Roman"/>
                <a:ea typeface="DejaVu Sans"/>
              </a:rPr>
              <a:t>В ЭТО ВРЕМЯ мошенники зная абонентский номер жертвы. На сайте Госуслуг открывают вкладку: «Восстановление пароля».</a:t>
            </a: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lang="ru-RU" sz="18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1800" b="1" strike="noStrike" spc="-1" dirty="0">
                <a:latin typeface="Times New Roman"/>
                <a:ea typeface="DejaVu Sans"/>
              </a:rPr>
              <a:t>Указывают номер жертвы и ждут когда, им сообщать код из СМС.</a:t>
            </a: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lang="ru-RU" sz="18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1800" b="1" strike="noStrike" spc="-1" dirty="0">
                <a:latin typeface="Times New Roman"/>
                <a:ea typeface="DejaVu Sans"/>
              </a:rPr>
              <a:t>Для аккаунтов где установлен </a:t>
            </a: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 dirty="0">
                <a:latin typeface="Times New Roman"/>
                <a:ea typeface="DejaVu Sans"/>
              </a:rPr>
              <a:t>вход на портал по смс-коду, </a:t>
            </a: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 dirty="0">
                <a:latin typeface="Times New Roman"/>
                <a:ea typeface="DejaVu Sans"/>
              </a:rPr>
              <a:t>мошенники просят повторно </a:t>
            </a: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 dirty="0">
                <a:latin typeface="Times New Roman"/>
                <a:ea typeface="DejaVu Sans"/>
              </a:rPr>
              <a:t>сообщить код, якобы первый код </a:t>
            </a: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 dirty="0">
                <a:latin typeface="Times New Roman"/>
                <a:ea typeface="DejaVu Sans"/>
              </a:rPr>
              <a:t>не действителен и не проходит.</a:t>
            </a: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 dirty="0">
                <a:latin typeface="Times New Roman"/>
                <a:ea typeface="DejaVu Sans"/>
              </a:rPr>
              <a:t>На самом деле повторно приходит </a:t>
            </a: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 dirty="0">
                <a:latin typeface="Times New Roman"/>
                <a:ea typeface="DejaVu Sans"/>
              </a:rPr>
              <a:t>КОД для изменения номера телефона.</a:t>
            </a: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ru-RU" sz="1800" b="0" strike="noStrike" spc="-1" dirty="0">
              <a:latin typeface="Arial"/>
            </a:endParaRPr>
          </a:p>
        </p:txBody>
      </p:sp>
      <p:pic>
        <p:nvPicPr>
          <p:cNvPr id="93" name="Рисунок 7"/>
          <p:cNvPicPr/>
          <p:nvPr/>
        </p:nvPicPr>
        <p:blipFill>
          <a:blip r:embed="rId2"/>
          <a:srcRect l="5088" t="14610" r="4450" b="61278"/>
          <a:stretch/>
        </p:blipFill>
        <p:spPr>
          <a:xfrm>
            <a:off x="6868800" y="1852560"/>
            <a:ext cx="2856600" cy="1517040"/>
          </a:xfrm>
          <a:prstGeom prst="rect">
            <a:avLst/>
          </a:prstGeom>
          <a:ln>
            <a:noFill/>
          </a:ln>
        </p:spPr>
      </p:pic>
      <p:pic>
        <p:nvPicPr>
          <p:cNvPr id="94" name="Рисунок 8"/>
          <p:cNvPicPr/>
          <p:nvPr/>
        </p:nvPicPr>
        <p:blipFill>
          <a:blip r:embed="rId3"/>
          <a:srcRect l="10815" r="14661" b="31483"/>
          <a:stretch/>
        </p:blipFill>
        <p:spPr>
          <a:xfrm>
            <a:off x="9126360" y="4389480"/>
            <a:ext cx="2451240" cy="1736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CustomShape 1"/>
          <p:cNvSpPr/>
          <p:nvPr/>
        </p:nvSpPr>
        <p:spPr>
          <a:xfrm>
            <a:off x="0" y="252360"/>
            <a:ext cx="10437840" cy="803520"/>
          </a:xfrm>
          <a:prstGeom prst="rect">
            <a:avLst/>
          </a:prstGeom>
          <a:gradFill rotWithShape="0">
            <a:gsLst>
              <a:gs pos="0">
                <a:srgbClr val="828282"/>
              </a:gs>
              <a:gs pos="100000">
                <a:srgbClr val="BABABA"/>
              </a:gs>
            </a:gsLst>
            <a:lin ang="10800000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4400" b="0" strike="noStrike" spc="-1" dirty="0">
                <a:solidFill>
                  <a:srgbClr val="A50021"/>
                </a:solidFill>
                <a:latin typeface="Tinos"/>
                <a:ea typeface="DejaVu Sans"/>
              </a:rPr>
              <a:t>Способ защиты:</a:t>
            </a:r>
            <a:endParaRPr lang="ru-RU" sz="4400" b="0" strike="noStrike" spc="-1" dirty="0">
              <a:latin typeface="Arial"/>
            </a:endParaRPr>
          </a:p>
        </p:txBody>
      </p:sp>
      <p:sp>
        <p:nvSpPr>
          <p:cNvPr id="96" name="CustomShape 2"/>
          <p:cNvSpPr/>
          <p:nvPr/>
        </p:nvSpPr>
        <p:spPr>
          <a:xfrm>
            <a:off x="231120" y="1649880"/>
            <a:ext cx="10785600" cy="792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2000" b="1" strike="noStrike" spc="-1" dirty="0">
                <a:latin typeface="Times New Roman"/>
                <a:ea typeface="Calibri"/>
              </a:rPr>
              <a:t>1. </a:t>
            </a:r>
            <a:r>
              <a:rPr lang="ru-RU" sz="2000" b="1" strike="noStrike" spc="-1" dirty="0">
                <a:solidFill>
                  <a:srgbClr val="C00000"/>
                </a:solidFill>
                <a:latin typeface="Times New Roman"/>
                <a:ea typeface="Calibri"/>
              </a:rPr>
              <a:t>НИКОМУ НЕ СООБЩАЙТЕ </a:t>
            </a:r>
            <a:r>
              <a:rPr lang="ru-RU" sz="2000" b="1" strike="noStrike" spc="-1" dirty="0">
                <a:latin typeface="Times New Roman"/>
                <a:ea typeface="Calibri"/>
              </a:rPr>
              <a:t>КОД ИЗ СМС-СООБЩЕНИЯ ПОСТУПИВШИЙ С ПОРТАЛА ГОСУСЛУГ.</a:t>
            </a:r>
            <a:endParaRPr lang="ru-RU" sz="2000" b="0" strike="noStrike" spc="-1" dirty="0">
              <a:latin typeface="Arial"/>
            </a:endParaRPr>
          </a:p>
        </p:txBody>
      </p:sp>
      <p:sp>
        <p:nvSpPr>
          <p:cNvPr id="97" name="CustomShape 3"/>
          <p:cNvSpPr/>
          <p:nvPr/>
        </p:nvSpPr>
        <p:spPr>
          <a:xfrm>
            <a:off x="221400" y="2625120"/>
            <a:ext cx="10785600" cy="261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 fontScale="96000"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2000" b="1" strike="noStrike" spc="-1" dirty="0">
                <a:latin typeface="Century Gothic"/>
                <a:ea typeface="DejaVu Sans"/>
              </a:rPr>
              <a:t>2.                                                – В ЛИЧНОМ КАБИНЕТЕ, ЗАЙТИ В  </a:t>
            </a:r>
            <a:r>
              <a:rPr lang="ru-RU" sz="2000" b="1" strike="noStrike" spc="-1" dirty="0">
                <a:solidFill>
                  <a:srgbClr val="C00000"/>
                </a:solidFill>
                <a:latin typeface="Century Gothic"/>
                <a:ea typeface="DejaVu Sans"/>
              </a:rPr>
              <a:t>«ПРОФИЛЬ»;</a:t>
            </a:r>
            <a:endParaRPr lang="ru-RU" sz="2000" b="0" strike="noStrike" spc="-1" dirty="0">
              <a:solidFill>
                <a:srgbClr val="C00000"/>
              </a:solidFill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2000" b="1" strike="noStrike" spc="-1" dirty="0">
                <a:latin typeface="Century Gothic"/>
                <a:ea typeface="DejaVu Sans"/>
              </a:rPr>
              <a:t>                                                   – ВЫБРАТЬ РАЗДЕЛ </a:t>
            </a:r>
            <a:r>
              <a:rPr lang="ru-RU" sz="2000" b="1" strike="noStrike" spc="-1" dirty="0">
                <a:solidFill>
                  <a:srgbClr val="C00000"/>
                </a:solidFill>
                <a:latin typeface="Century Gothic"/>
                <a:ea typeface="DejaVu Sans"/>
              </a:rPr>
              <a:t>«СОГЛАСИЯ И ДОВЕРЕННОСТИ»;</a:t>
            </a:r>
            <a:endParaRPr lang="ru-RU" sz="2000" b="0" strike="noStrike" spc="-1" dirty="0">
              <a:solidFill>
                <a:srgbClr val="C00000"/>
              </a:solidFill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2000" b="1" strike="noStrike" spc="-1" dirty="0">
                <a:latin typeface="Century Gothic"/>
                <a:ea typeface="DejaVu Sans"/>
              </a:rPr>
              <a:t>                                                   - ОТОЗВАТЬ СОГЛАСИЯ НА ОБРАБОТКУ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2000" b="1" strike="noStrike" spc="-1" dirty="0">
                <a:latin typeface="Century Gothic"/>
                <a:ea typeface="DejaVu Sans"/>
              </a:rPr>
              <a:t>                                                     ПЕРСОНАЛЬНЫХ ДАННЫХ У БАНКОВСКИХ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2000" b="1" strike="noStrike" spc="-1" dirty="0">
                <a:latin typeface="Century Gothic"/>
                <a:ea typeface="DejaVu Sans"/>
              </a:rPr>
              <a:t>                                                     ОРГАНИЗАЦИЙ.</a:t>
            </a:r>
            <a:endParaRPr lang="ru-RU" sz="2000" b="0" strike="noStrike" spc="-1" dirty="0">
              <a:latin typeface="Arial"/>
            </a:endParaRPr>
          </a:p>
        </p:txBody>
      </p:sp>
      <p:sp>
        <p:nvSpPr>
          <p:cNvPr id="98" name="CustomShape 4"/>
          <p:cNvSpPr/>
          <p:nvPr/>
        </p:nvSpPr>
        <p:spPr>
          <a:xfrm>
            <a:off x="231120" y="5400720"/>
            <a:ext cx="10785600" cy="11228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2000" b="1" strike="noStrike" spc="-1" dirty="0">
                <a:latin typeface="Century Gothic"/>
                <a:ea typeface="DejaVu Sans"/>
              </a:rPr>
              <a:t>3. </a:t>
            </a:r>
            <a:r>
              <a:rPr lang="ru-RU" sz="2000" b="1" strike="noStrike" spc="-1" dirty="0">
                <a:solidFill>
                  <a:srgbClr val="C00000"/>
                </a:solidFill>
                <a:latin typeface="Century Gothic"/>
                <a:ea typeface="DejaVu Sans"/>
              </a:rPr>
              <a:t>НАСТРОИТЬ ВХОД НА ГОСУСЛУГИ </a:t>
            </a:r>
            <a:r>
              <a:rPr lang="ru-RU" sz="2000" b="1" strike="noStrike" spc="-1" dirty="0">
                <a:latin typeface="Century Gothic"/>
                <a:ea typeface="DejaVu Sans"/>
              </a:rPr>
              <a:t>ПО ПАРОЛЮ И КОДУ ИЗ СМС-СООБЩЕНИЯ.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2000" b="1" strike="noStrike" spc="-1" dirty="0">
                <a:latin typeface="Century Gothic"/>
                <a:ea typeface="DejaVu Sans"/>
              </a:rPr>
              <a:t>4. РЕГУЛЯРНО, РАЗ В ПОЛГОДА, </a:t>
            </a:r>
            <a:r>
              <a:rPr lang="ru-RU" sz="2000" b="1" strike="noStrike" spc="-1" dirty="0">
                <a:solidFill>
                  <a:srgbClr val="C00000"/>
                </a:solidFill>
                <a:latin typeface="Century Gothic"/>
                <a:ea typeface="DejaVu Sans"/>
              </a:rPr>
              <a:t>МЕНЯТЬ ПАРОЛИ ДОСТУПА</a:t>
            </a:r>
            <a:r>
              <a:rPr lang="ru-RU" sz="2000" b="1" strike="noStrike" spc="-1" dirty="0">
                <a:latin typeface="Century Gothic"/>
                <a:ea typeface="DejaVu Sans"/>
              </a:rPr>
              <a:t>.</a:t>
            </a:r>
            <a:endParaRPr lang="ru-RU" sz="2000" b="0" strike="noStrike" spc="-1" dirty="0">
              <a:latin typeface="Arial"/>
            </a:endParaRPr>
          </a:p>
        </p:txBody>
      </p:sp>
      <p:pic>
        <p:nvPicPr>
          <p:cNvPr id="99" name="Рисунок 19"/>
          <p:cNvPicPr/>
          <p:nvPr/>
        </p:nvPicPr>
        <p:blipFill>
          <a:blip r:embed="rId2"/>
          <a:srcRect r="9799"/>
          <a:stretch/>
        </p:blipFill>
        <p:spPr>
          <a:xfrm>
            <a:off x="480960" y="2665080"/>
            <a:ext cx="3261960" cy="244944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00" name="CustomShape 5"/>
          <p:cNvSpPr/>
          <p:nvPr/>
        </p:nvSpPr>
        <p:spPr>
          <a:xfrm>
            <a:off x="1559160" y="2625120"/>
            <a:ext cx="1288440" cy="354600"/>
          </a:xfrm>
          <a:prstGeom prst="ellipse">
            <a:avLst/>
          </a:prstGeom>
          <a:noFill/>
          <a:ln w="38160" cap="rnd">
            <a:solidFill>
              <a:srgbClr val="C000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1" name="CustomShape 6"/>
          <p:cNvSpPr/>
          <p:nvPr/>
        </p:nvSpPr>
        <p:spPr>
          <a:xfrm>
            <a:off x="480960" y="3344040"/>
            <a:ext cx="2058840" cy="447120"/>
          </a:xfrm>
          <a:prstGeom prst="ellipse">
            <a:avLst/>
          </a:prstGeom>
          <a:noFill/>
          <a:ln w="38160" cap="rnd">
            <a:solidFill>
              <a:srgbClr val="C000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2" name="CustomShape 7"/>
          <p:cNvSpPr/>
          <p:nvPr/>
        </p:nvSpPr>
        <p:spPr>
          <a:xfrm>
            <a:off x="2849040" y="2820240"/>
            <a:ext cx="1077120" cy="4316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 cap="rnd">
            <a:solidFill>
              <a:srgbClr val="C00000"/>
            </a:solidFill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3" name="CustomShape 8"/>
          <p:cNvSpPr/>
          <p:nvPr/>
        </p:nvSpPr>
        <p:spPr>
          <a:xfrm>
            <a:off x="2541240" y="3575880"/>
            <a:ext cx="1384920" cy="21528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 cap="rnd">
            <a:solidFill>
              <a:srgbClr val="C00000"/>
            </a:solidFill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>
            <a:alphaModFix amt="53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CustomShape 1"/>
          <p:cNvSpPr/>
          <p:nvPr/>
        </p:nvSpPr>
        <p:spPr>
          <a:xfrm>
            <a:off x="10377720" y="0"/>
            <a:ext cx="782640" cy="597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ctr">
              <a:lnSpc>
                <a:spcPct val="100000"/>
              </a:lnSpc>
            </a:pPr>
            <a:fld id="{13BDFFA7-A28C-4F73-BF3D-09700EDDC7D2}" type="slidenum">
              <a:rPr lang="ru-RU" sz="2800" b="0" strike="noStrike" spc="-1">
                <a:solidFill>
                  <a:srgbClr val="000000"/>
                </a:solidFill>
                <a:latin typeface="Century Gothic"/>
                <a:ea typeface="DejaVu Sans"/>
              </a:rPr>
              <a:t>14</a:t>
            </a:fld>
            <a:endParaRPr lang="ru-RU" sz="2800" b="0" strike="noStrike" spc="-1">
              <a:latin typeface="Arial"/>
            </a:endParaRPr>
          </a:p>
        </p:txBody>
      </p:sp>
      <p:pic>
        <p:nvPicPr>
          <p:cNvPr id="105" name="Объект 6"/>
          <p:cNvPicPr/>
          <p:nvPr/>
        </p:nvPicPr>
        <p:blipFill>
          <a:blip r:embed="rId3"/>
          <a:stretch/>
        </p:blipFill>
        <p:spPr>
          <a:xfrm>
            <a:off x="0" y="0"/>
            <a:ext cx="12190680" cy="6856560"/>
          </a:xfrm>
          <a:prstGeom prst="rect">
            <a:avLst/>
          </a:prstGeom>
          <a:ln>
            <a:noFill/>
          </a:ln>
        </p:spPr>
      </p:pic>
      <p:sp>
        <p:nvSpPr>
          <p:cNvPr id="106" name="CustomShape 2"/>
          <p:cNvSpPr/>
          <p:nvPr/>
        </p:nvSpPr>
        <p:spPr>
          <a:xfrm>
            <a:off x="266040" y="89280"/>
            <a:ext cx="5622480" cy="1235520"/>
          </a:xfrm>
          <a:prstGeom prst="rect">
            <a:avLst/>
          </a:prstGeom>
          <a:solidFill>
            <a:srgbClr val="DDDDDD">
              <a:alpha val="72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3200" b="1" strike="noStrike" spc="-1" dirty="0">
                <a:solidFill>
                  <a:srgbClr val="C00000"/>
                </a:solidFill>
                <a:latin typeface="Tinos"/>
                <a:ea typeface="DejaVu Sans"/>
              </a:rPr>
              <a:t>Вирусы и программы удаленного доступа.	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07" name="CustomShape 3"/>
          <p:cNvSpPr/>
          <p:nvPr/>
        </p:nvSpPr>
        <p:spPr>
          <a:xfrm>
            <a:off x="266040" y="1256040"/>
            <a:ext cx="6931440" cy="2245315"/>
          </a:xfrm>
          <a:prstGeom prst="rect">
            <a:avLst/>
          </a:prstGeom>
          <a:solidFill>
            <a:srgbClr val="92D050">
              <a:alpha val="72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2800" b="1" strike="noStrike" spc="-1" dirty="0">
                <a:solidFill>
                  <a:srgbClr val="C00000"/>
                </a:solidFill>
                <a:latin typeface="Tinos"/>
                <a:ea typeface="DejaVu Sans"/>
              </a:rPr>
              <a:t>Злоумышленники обманным путем просят установить программу удаленного доступа, после чего,  получают доступ к </a:t>
            </a:r>
            <a:r>
              <a:rPr lang="ru-RU" sz="2800" b="1" strike="noStrike" spc="-1">
                <a:solidFill>
                  <a:srgbClr val="C00000"/>
                </a:solidFill>
                <a:latin typeface="Tinos"/>
                <a:ea typeface="DejaVu Sans"/>
              </a:rPr>
              <a:t>содержимому </a:t>
            </a:r>
          </a:p>
          <a:p>
            <a:pPr>
              <a:lnSpc>
                <a:spcPct val="100000"/>
              </a:lnSpc>
            </a:pPr>
            <a:r>
              <a:rPr lang="ru-RU" sz="2800" b="1" strike="noStrike" spc="-1">
                <a:solidFill>
                  <a:srgbClr val="C00000"/>
                </a:solidFill>
                <a:latin typeface="Tinos"/>
                <a:ea typeface="DejaVu Sans"/>
              </a:rPr>
              <a:t>телефона </a:t>
            </a:r>
            <a:r>
              <a:rPr lang="ru-RU" sz="2800" b="1" strike="noStrike" spc="-1" dirty="0">
                <a:solidFill>
                  <a:srgbClr val="C00000"/>
                </a:solidFill>
                <a:latin typeface="Tinos"/>
                <a:ea typeface="DejaVu Sans"/>
              </a:rPr>
              <a:t>или компьютера</a:t>
            </a:r>
            <a:endParaRPr lang="ru-RU" sz="2800" b="0" strike="noStrike" spc="-1" dirty="0">
              <a:solidFill>
                <a:srgbClr val="C00000"/>
              </a:solidFill>
              <a:latin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98000"/>
                <a:shade val="90000"/>
                <a:satMod val="160000"/>
                <a:lumMod val="100000"/>
              </a:schemeClr>
            </a:gs>
            <a:gs pos="60000">
              <a:schemeClr val="bg2">
                <a:tint val="95000"/>
                <a:shade val="100000"/>
                <a:satMod val="130000"/>
                <a:lumMod val="70000"/>
                <a:lumOff val="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CustomShape 1"/>
          <p:cNvSpPr/>
          <p:nvPr/>
        </p:nvSpPr>
        <p:spPr>
          <a:xfrm>
            <a:off x="482760" y="77400"/>
            <a:ext cx="11466720" cy="2550240"/>
          </a:xfrm>
          <a:prstGeom prst="rect">
            <a:avLst/>
          </a:prstGeom>
          <a:solidFill>
            <a:srgbClr val="E0E0E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600" b="1" strike="noStrike" spc="-1">
                <a:solidFill>
                  <a:srgbClr val="C00000"/>
                </a:solidFill>
                <a:latin typeface="Tinos"/>
                <a:ea typeface="DejaVu Sans"/>
              </a:rPr>
              <a:t>   В целях безопасности </a:t>
            </a:r>
            <a:br/>
            <a:r>
              <a:rPr lang="ru-RU" sz="3600" b="1" strike="noStrike" spc="-1">
                <a:solidFill>
                  <a:srgbClr val="C00000"/>
                </a:solidFill>
                <a:latin typeface="Tinos"/>
                <a:ea typeface="DejaVu Sans"/>
              </a:rPr>
              <a:t>рекомендуется использовать программы по блокировке спам-звонков» и  «Антивирусы»</a:t>
            </a:r>
            <a:endParaRPr lang="ru-RU" sz="3600" b="0" strike="noStrike" spc="-1">
              <a:latin typeface="Arial"/>
            </a:endParaRPr>
          </a:p>
        </p:txBody>
      </p:sp>
      <p:sp>
        <p:nvSpPr>
          <p:cNvPr id="109" name="CustomShape 2"/>
          <p:cNvSpPr/>
          <p:nvPr/>
        </p:nvSpPr>
        <p:spPr>
          <a:xfrm>
            <a:off x="138240" y="2882880"/>
            <a:ext cx="5892840" cy="3427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algn="ctr"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2000" b="0" strike="noStrike" spc="-1" dirty="0">
                <a:latin typeface="Tinos"/>
                <a:ea typeface="DejaVu Sans"/>
              </a:rPr>
              <a:t>«ПРОГРАММЫ ПО БЛОКИРОВКЕ СПАМ-ЗВОНКОВ»:</a:t>
            </a:r>
            <a:endParaRPr lang="ru-RU" sz="20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SzPct val="80000"/>
              <a:buFont typeface="Wingdings 3" charset="2"/>
              <a:buChar char=""/>
              <a:tabLst>
                <a:tab pos="0" algn="l"/>
              </a:tabLst>
            </a:pPr>
            <a:r>
              <a:rPr lang="ru-RU" sz="2000" b="0" strike="noStrike" spc="-1" dirty="0">
                <a:latin typeface="Tinos"/>
                <a:ea typeface="DejaVu Sans"/>
              </a:rPr>
              <a:t>Наиболее популярные приложения «</a:t>
            </a:r>
            <a:r>
              <a:rPr lang="en-US" sz="2000" b="0" strike="noStrike" spc="-1" dirty="0">
                <a:latin typeface="Tinos"/>
                <a:ea typeface="DejaVu Sans"/>
              </a:rPr>
              <a:t>Who Calls</a:t>
            </a:r>
            <a:r>
              <a:rPr lang="ru-RU" sz="2000" b="0" strike="noStrike" spc="-1" dirty="0">
                <a:latin typeface="Tinos"/>
                <a:ea typeface="DejaVu Sans"/>
              </a:rPr>
              <a:t>», «</a:t>
            </a:r>
            <a:r>
              <a:rPr lang="en-US" sz="2000" b="0" strike="noStrike" spc="-1" dirty="0" err="1">
                <a:latin typeface="Tinos"/>
                <a:ea typeface="DejaVu Sans"/>
              </a:rPr>
              <a:t>Truecaller</a:t>
            </a:r>
            <a:r>
              <a:rPr lang="ru-RU" sz="2000" b="0" strike="noStrike" spc="-1" dirty="0">
                <a:latin typeface="Tinos"/>
                <a:ea typeface="DejaVu Sans"/>
              </a:rPr>
              <a:t>»</a:t>
            </a:r>
            <a:r>
              <a:rPr lang="en-US" sz="2000" b="0" strike="noStrike" spc="-1" dirty="0">
                <a:latin typeface="Tinos"/>
                <a:ea typeface="DejaVu Sans"/>
              </a:rPr>
              <a:t>,  </a:t>
            </a:r>
            <a:r>
              <a:rPr lang="ru-RU" sz="2000" b="0" strike="noStrike" spc="-1" dirty="0">
                <a:latin typeface="Tinos"/>
                <a:ea typeface="DejaVu Sans"/>
              </a:rPr>
              <a:t>«Не звони мне», «</a:t>
            </a:r>
            <a:r>
              <a:rPr lang="en-US" sz="2000" b="0" strike="noStrike" spc="-1" dirty="0">
                <a:latin typeface="Tinos"/>
                <a:ea typeface="DejaVu Sans"/>
              </a:rPr>
              <a:t>Call Blocker</a:t>
            </a:r>
            <a:r>
              <a:rPr lang="ru-RU" sz="2000" b="0" strike="noStrike" spc="-1" dirty="0">
                <a:latin typeface="Tinos"/>
                <a:ea typeface="DejaVu Sans"/>
              </a:rPr>
              <a:t>», «Яндекс </a:t>
            </a:r>
            <a:r>
              <a:rPr lang="ru-RU" sz="2000" b="0" strike="noStrike" spc="-1" dirty="0" err="1">
                <a:latin typeface="Tinos"/>
                <a:ea typeface="DejaVu Sans"/>
              </a:rPr>
              <a:t>антиспам</a:t>
            </a:r>
            <a:r>
              <a:rPr lang="ru-RU" sz="2000" b="0" strike="noStrike" spc="-1" dirty="0">
                <a:latin typeface="Tinos"/>
                <a:ea typeface="DejaVu Sans"/>
              </a:rPr>
              <a:t>».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ru-RU" sz="20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SzPct val="80000"/>
              <a:buFont typeface="Wingdings 3" charset="2"/>
              <a:buChar char=""/>
              <a:tabLst>
                <a:tab pos="0" algn="l"/>
              </a:tabLst>
            </a:pPr>
            <a:r>
              <a:rPr lang="ru-RU" sz="2000" b="0" strike="noStrike" spc="-1" dirty="0">
                <a:latin typeface="Tinos"/>
                <a:ea typeface="DejaVu Sans"/>
              </a:rPr>
              <a:t>Так же у всех операторов сотовой связи имеется услуга «</a:t>
            </a:r>
            <a:r>
              <a:rPr lang="ru-RU" sz="2000" b="0" strike="noStrike" spc="-1" dirty="0" err="1">
                <a:latin typeface="Tinos"/>
                <a:ea typeface="DejaVu Sans"/>
              </a:rPr>
              <a:t>Антиспам</a:t>
            </a:r>
            <a:r>
              <a:rPr lang="ru-RU" sz="2000" b="0" strike="noStrike" spc="-1" dirty="0">
                <a:latin typeface="Tinos"/>
                <a:ea typeface="DejaVu Sans"/>
              </a:rPr>
              <a:t>»;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ru-RU" sz="2000" b="0" strike="noStrike" spc="-1" dirty="0">
              <a:latin typeface="Arial"/>
            </a:endParaRPr>
          </a:p>
        </p:txBody>
      </p:sp>
      <p:sp>
        <p:nvSpPr>
          <p:cNvPr id="110" name="CustomShape 3"/>
          <p:cNvSpPr/>
          <p:nvPr/>
        </p:nvSpPr>
        <p:spPr>
          <a:xfrm>
            <a:off x="684720" y="77400"/>
            <a:ext cx="9403200" cy="1398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1" name="CustomShape 4"/>
          <p:cNvSpPr/>
          <p:nvPr/>
        </p:nvSpPr>
        <p:spPr>
          <a:xfrm>
            <a:off x="6248520" y="2870280"/>
            <a:ext cx="5764320" cy="3427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algn="ctr"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2000" b="0" strike="noStrike" spc="-1" dirty="0">
                <a:latin typeface="Arial Black"/>
                <a:ea typeface="DejaVu Sans"/>
              </a:rPr>
              <a:t>«</a:t>
            </a:r>
            <a:r>
              <a:rPr lang="ru-RU" sz="2000" b="0" strike="noStrike" spc="-1" dirty="0">
                <a:latin typeface="Tinos"/>
                <a:ea typeface="DejaVu Sans"/>
              </a:rPr>
              <a:t>Антивирусы»:</a:t>
            </a:r>
            <a:endParaRPr lang="ru-RU" sz="20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SzPct val="80000"/>
              <a:buFont typeface="Wingdings 3" charset="2"/>
              <a:buChar char=""/>
              <a:tabLst>
                <a:tab pos="0" algn="l"/>
              </a:tabLst>
            </a:pPr>
            <a:r>
              <a:rPr lang="ru-RU" sz="2000" b="0" strike="noStrike" spc="-1" dirty="0">
                <a:latin typeface="Tinos"/>
                <a:ea typeface="DejaVu Sans"/>
              </a:rPr>
              <a:t>Популярные «Касперский», «</a:t>
            </a:r>
            <a:r>
              <a:rPr lang="en-US" sz="2000" b="0" strike="noStrike" spc="-1" dirty="0">
                <a:latin typeface="Tinos"/>
                <a:ea typeface="DejaVu Sans"/>
              </a:rPr>
              <a:t>Avast</a:t>
            </a:r>
            <a:r>
              <a:rPr lang="ru-RU" sz="2000" b="0" strike="noStrike" spc="-1" dirty="0">
                <a:latin typeface="Tinos"/>
                <a:ea typeface="DejaVu Sans"/>
              </a:rPr>
              <a:t>», «</a:t>
            </a:r>
            <a:r>
              <a:rPr lang="en-US" sz="2000" b="0" strike="noStrike" spc="-1" dirty="0">
                <a:latin typeface="Tinos"/>
                <a:ea typeface="DejaVu Sans"/>
              </a:rPr>
              <a:t>ESET</a:t>
            </a:r>
            <a:r>
              <a:rPr lang="ru-RU" sz="2000" b="0" strike="noStrike" spc="-1" dirty="0">
                <a:latin typeface="Tinos"/>
                <a:ea typeface="DejaVu Sans"/>
              </a:rPr>
              <a:t>», «</a:t>
            </a:r>
            <a:r>
              <a:rPr lang="en-US" sz="2000" b="0" strike="noStrike" spc="-1" dirty="0">
                <a:latin typeface="Tinos"/>
                <a:ea typeface="DejaVu Sans"/>
              </a:rPr>
              <a:t>NORTON</a:t>
            </a:r>
            <a:r>
              <a:rPr lang="ru-RU" sz="2000" b="0" strike="noStrike" spc="-1" dirty="0">
                <a:latin typeface="Tinos"/>
                <a:ea typeface="DejaVu Sans"/>
              </a:rPr>
              <a:t>».</a:t>
            </a:r>
            <a:endParaRPr lang="ru-RU" sz="20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SzPct val="80000"/>
              <a:buFont typeface="Wingdings 3" charset="2"/>
              <a:buChar char=""/>
              <a:tabLst>
                <a:tab pos="0" algn="l"/>
              </a:tabLst>
            </a:pPr>
            <a:r>
              <a:rPr lang="ru-RU" sz="2000" b="0" strike="noStrike" spc="-1" dirty="0">
                <a:latin typeface="Tinos"/>
                <a:ea typeface="DejaVu Sans"/>
              </a:rPr>
              <a:t>У антивирусов  имеется функция защиты от </a:t>
            </a:r>
            <a:r>
              <a:rPr lang="ru-RU" sz="2000" b="0" strike="noStrike" spc="-1" dirty="0" err="1">
                <a:latin typeface="Tinos"/>
                <a:ea typeface="DejaVu Sans"/>
              </a:rPr>
              <a:t>фишинговых</a:t>
            </a:r>
            <a:r>
              <a:rPr lang="ru-RU" sz="2000" b="0" strike="noStrike" spc="-1" dirty="0">
                <a:latin typeface="Tinos"/>
                <a:ea typeface="DejaVu Sans"/>
              </a:rPr>
              <a:t> сайтов, подозрительных ссылок;</a:t>
            </a:r>
            <a:endParaRPr lang="ru-RU" sz="20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SzPct val="80000"/>
              <a:buFont typeface="Wingdings 3" charset="2"/>
              <a:buChar char=""/>
              <a:tabLst>
                <a:tab pos="0" algn="l"/>
              </a:tabLst>
            </a:pPr>
            <a:r>
              <a:rPr lang="ru-RU" sz="2000" b="0" strike="noStrike" spc="-1" dirty="0">
                <a:latin typeface="Tinos"/>
                <a:ea typeface="DejaVu Sans"/>
              </a:rPr>
              <a:t>Защита от утечки данных.</a:t>
            </a:r>
            <a:endParaRPr lang="ru-RU" sz="20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SzPct val="80000"/>
              <a:buFont typeface="Wingdings 3" charset="2"/>
              <a:buChar char=""/>
              <a:tabLst>
                <a:tab pos="0" algn="l"/>
              </a:tabLst>
            </a:pPr>
            <a:r>
              <a:rPr lang="ru-RU" sz="2000" b="0" strike="noStrike" spc="-1" dirty="0">
                <a:latin typeface="Tinos"/>
                <a:ea typeface="DejaVu Sans"/>
              </a:rPr>
              <a:t>Функция «Антивор» для удаленной блокировки, очистки и поиска телефона.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ru-RU" sz="20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CustomShape 1"/>
          <p:cNvSpPr/>
          <p:nvPr/>
        </p:nvSpPr>
        <p:spPr>
          <a:xfrm>
            <a:off x="646200" y="452880"/>
            <a:ext cx="9403200" cy="1398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13" name="Объект 4"/>
          <p:cNvPicPr/>
          <p:nvPr/>
        </p:nvPicPr>
        <p:blipFill>
          <a:blip r:embed="rId2"/>
          <a:stretch/>
        </p:blipFill>
        <p:spPr>
          <a:xfrm>
            <a:off x="1320" y="1440"/>
            <a:ext cx="12190680" cy="6856560"/>
          </a:xfrm>
          <a:prstGeom prst="rect">
            <a:avLst/>
          </a:prstGeom>
          <a:ln>
            <a:noFill/>
          </a:ln>
        </p:spPr>
      </p:pic>
      <p:sp>
        <p:nvSpPr>
          <p:cNvPr id="114" name="CustomShape 2"/>
          <p:cNvSpPr/>
          <p:nvPr/>
        </p:nvSpPr>
        <p:spPr>
          <a:xfrm>
            <a:off x="10352520" y="295560"/>
            <a:ext cx="836640" cy="76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ctr">
              <a:lnSpc>
                <a:spcPct val="100000"/>
              </a:lnSpc>
            </a:pPr>
            <a:fld id="{E136AD9E-EF0C-4036-B081-A994E5C8F88C}" type="slidenum">
              <a:rPr lang="ru-RU" sz="2800" b="0" strike="noStrike" spc="-1">
                <a:solidFill>
                  <a:srgbClr val="FFFFFF"/>
                </a:solidFill>
                <a:latin typeface="Century Gothic"/>
                <a:ea typeface="DejaVu Sans"/>
              </a:rPr>
              <a:t>16</a:t>
            </a:fld>
            <a:endParaRPr lang="ru-RU" sz="2800" b="0" strike="noStrike" spc="-1">
              <a:latin typeface="Arial"/>
            </a:endParaRPr>
          </a:p>
        </p:txBody>
      </p:sp>
      <p:sp>
        <p:nvSpPr>
          <p:cNvPr id="115" name="CustomShape 3"/>
          <p:cNvSpPr/>
          <p:nvPr/>
        </p:nvSpPr>
        <p:spPr>
          <a:xfrm>
            <a:off x="1078560" y="216000"/>
            <a:ext cx="10513440" cy="4022640"/>
          </a:xfrm>
          <a:prstGeom prst="rect">
            <a:avLst/>
          </a:prstGeom>
          <a:solidFill>
            <a:schemeClr val="accent3">
              <a:lumMod val="20000"/>
              <a:lumOff val="80000"/>
              <a:alpha val="82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3800" b="1" u="sng" strike="noStrike" spc="-1" dirty="0">
                <a:uFillTx/>
                <a:latin typeface="Tinos"/>
                <a:ea typeface="DejaVu Sans"/>
              </a:rPr>
              <a:t>Мошенничества в сети интернет:</a:t>
            </a:r>
            <a:endParaRPr lang="ru-RU" sz="3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3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3800" b="1" strike="noStrike" spc="-1" dirty="0">
                <a:latin typeface="Tinos"/>
                <a:ea typeface="DejaVu Sans"/>
              </a:rPr>
              <a:t>-  </a:t>
            </a:r>
            <a:r>
              <a:rPr lang="ru-RU" sz="3600" b="1" strike="noStrike" spc="-1" dirty="0">
                <a:latin typeface="Tinos"/>
                <a:ea typeface="DejaVu Sans"/>
              </a:rPr>
              <a:t>Мошенничества в сфере купли и продажи;</a:t>
            </a:r>
            <a:endParaRPr lang="ru-RU" sz="36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3600" b="1" strike="noStrike" spc="-1" dirty="0">
                <a:latin typeface="Tinos"/>
                <a:ea typeface="DejaVu Sans"/>
              </a:rPr>
              <a:t>-  Мошенничества, совершаемые под     </a:t>
            </a:r>
            <a:endParaRPr lang="ru-RU" sz="36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3600" b="1" strike="noStrike" spc="-1" dirty="0">
                <a:latin typeface="Tinos"/>
                <a:ea typeface="DejaVu Sans"/>
              </a:rPr>
              <a:t>    предлогом оказания услуг; </a:t>
            </a:r>
            <a:endParaRPr lang="ru-RU" sz="36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3600" b="1" strike="noStrike" spc="-1" dirty="0">
                <a:latin typeface="Tinos"/>
                <a:ea typeface="DejaVu Sans"/>
              </a:rPr>
              <a:t>-  Финансовые пирамиды, фиктивные   </a:t>
            </a:r>
            <a:endParaRPr lang="ru-RU" sz="36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3600" b="1" strike="noStrike" spc="-1" dirty="0">
                <a:latin typeface="Tinos"/>
                <a:ea typeface="DejaVu Sans"/>
              </a:rPr>
              <a:t>    инвестиции.</a:t>
            </a:r>
            <a:endParaRPr lang="ru-RU" sz="36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>
            <a:alpha val="5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CustomShape 1"/>
          <p:cNvSpPr/>
          <p:nvPr/>
        </p:nvSpPr>
        <p:spPr>
          <a:xfrm>
            <a:off x="646200" y="452880"/>
            <a:ext cx="11356200" cy="1398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200" b="1" strike="noStrike" spc="-1">
                <a:solidFill>
                  <a:srgbClr val="FF0000"/>
                </a:solidFill>
                <a:latin typeface="Tinos"/>
                <a:ea typeface="DejaVu Sans"/>
              </a:rPr>
              <a:t>Мошенничества в сфере купли и продажи</a:t>
            </a:r>
            <a:endParaRPr lang="ru-RU" sz="3200" b="0" strike="noStrike" spc="-1">
              <a:latin typeface="Arial"/>
            </a:endParaRPr>
          </a:p>
        </p:txBody>
      </p:sp>
      <p:pic>
        <p:nvPicPr>
          <p:cNvPr id="117" name="Объект 4"/>
          <p:cNvPicPr/>
          <p:nvPr/>
        </p:nvPicPr>
        <p:blipFill>
          <a:blip r:embed="rId2"/>
          <a:stretch/>
        </p:blipFill>
        <p:spPr>
          <a:xfrm>
            <a:off x="1080" y="1330200"/>
            <a:ext cx="12190680" cy="55263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CustomShape 1"/>
          <p:cNvSpPr/>
          <p:nvPr/>
        </p:nvSpPr>
        <p:spPr>
          <a:xfrm>
            <a:off x="0" y="359280"/>
            <a:ext cx="12190680" cy="85392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200" b="1" strike="noStrike" spc="-1" dirty="0">
                <a:solidFill>
                  <a:srgbClr val="C00000"/>
                </a:solidFill>
                <a:latin typeface="Tinos"/>
                <a:ea typeface="DejaVu Sans"/>
              </a:rPr>
              <a:t>Мошенник покупатель</a:t>
            </a:r>
            <a:endParaRPr lang="ru-RU" sz="4200" b="0" strike="noStrike" spc="-1" dirty="0">
              <a:latin typeface="Arial"/>
            </a:endParaRPr>
          </a:p>
        </p:txBody>
      </p:sp>
      <p:sp>
        <p:nvSpPr>
          <p:cNvPr id="119" name="CustomShape 2"/>
          <p:cNvSpPr/>
          <p:nvPr/>
        </p:nvSpPr>
        <p:spPr>
          <a:xfrm>
            <a:off x="0" y="1590120"/>
            <a:ext cx="12190680" cy="4194000"/>
          </a:xfrm>
          <a:prstGeom prst="rect">
            <a:avLst/>
          </a:prstGeom>
          <a:noFill/>
          <a:ln>
            <a:solidFill>
              <a:srgbClr val="D9D9D9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 fontScale="88000" lnSpcReduction="10000"/>
          </a:bodyPr>
          <a:lstStyle/>
          <a:p>
            <a:pPr marL="1440" algn="ctr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</a:pPr>
            <a:r>
              <a:rPr lang="ru-RU" sz="2800" b="1" strike="noStrike" spc="-1" dirty="0">
                <a:latin typeface="Times New Roman"/>
                <a:ea typeface="DejaVu Sans"/>
              </a:rPr>
              <a:t>СХЕМА</a:t>
            </a:r>
            <a:r>
              <a:rPr lang="ru-RU" sz="2000" b="1" strike="noStrike" spc="-1" dirty="0">
                <a:latin typeface="Times New Roman"/>
                <a:ea typeface="DejaVu Sans"/>
              </a:rPr>
              <a:t> </a:t>
            </a:r>
            <a:r>
              <a:rPr lang="ru-RU" sz="3000" b="1" strike="noStrike" spc="-1" dirty="0">
                <a:latin typeface="Times New Roman"/>
                <a:ea typeface="DejaVu Sans"/>
              </a:rPr>
              <a:t>ОБМАНА:</a:t>
            </a:r>
            <a:endParaRPr lang="ru-RU" sz="30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en-US" sz="2600" b="1" strike="noStrike" spc="-1" dirty="0">
                <a:latin typeface="Times New Roman"/>
                <a:ea typeface="DejaVu Sans"/>
              </a:rPr>
              <a:t>1</a:t>
            </a:r>
            <a:r>
              <a:rPr lang="ru-RU" sz="2600" b="1" strike="noStrike" spc="-1" dirty="0">
                <a:latin typeface="Times New Roman"/>
                <a:ea typeface="DejaVu Sans"/>
              </a:rPr>
              <a:t>. </a:t>
            </a:r>
            <a:r>
              <a:rPr lang="ru-RU" sz="3000" b="1" strike="noStrike" spc="-1" dirty="0">
                <a:latin typeface="Times New Roman"/>
                <a:ea typeface="DejaVu Sans"/>
              </a:rPr>
              <a:t>Мошенник откликается на объявление.</a:t>
            </a:r>
            <a:endParaRPr lang="ru-RU" sz="30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3000" b="1" strike="noStrike" spc="-1" dirty="0">
                <a:latin typeface="Times New Roman"/>
                <a:ea typeface="DejaVu Sans"/>
              </a:rPr>
              <a:t>2. Предлагает оплату безналичным способом, просит осуществить доставку;</a:t>
            </a:r>
            <a:endParaRPr lang="ru-RU" sz="30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3000" b="1" strike="noStrike" spc="-1" dirty="0">
                <a:latin typeface="Times New Roman"/>
                <a:ea typeface="DejaVu Sans"/>
              </a:rPr>
              <a:t>3.  Под предлогом осуществления безопасной сделки скидывает продавцу ссылку на сайт двойник;</a:t>
            </a:r>
            <a:endParaRPr lang="ru-RU" sz="30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3000" b="1" strike="noStrike" spc="-1" dirty="0">
                <a:latin typeface="Times New Roman"/>
                <a:ea typeface="DejaVu Sans"/>
              </a:rPr>
              <a:t>4. При переходе по ссылке сайт запрашивает данные банковской карты (номер карты, защитный </a:t>
            </a:r>
            <a:r>
              <a:rPr lang="en-US" sz="3000" b="1" strike="noStrike" spc="-1" dirty="0">
                <a:latin typeface="Times New Roman"/>
                <a:ea typeface="DejaVu Sans"/>
              </a:rPr>
              <a:t>CVV-</a:t>
            </a:r>
            <a:r>
              <a:rPr lang="ru-RU" sz="3000" b="1" strike="noStrike" spc="-1" dirty="0">
                <a:latin typeface="Times New Roman"/>
                <a:ea typeface="DejaVu Sans"/>
              </a:rPr>
              <a:t>код карты, код из</a:t>
            </a:r>
            <a:r>
              <a:rPr lang="en-US" sz="3000" b="1" strike="noStrike" spc="-1" dirty="0">
                <a:latin typeface="Times New Roman"/>
                <a:ea typeface="DejaVu Sans"/>
              </a:rPr>
              <a:t> C</a:t>
            </a:r>
            <a:r>
              <a:rPr lang="ru-RU" sz="3000" b="1" strike="noStrike" spc="-1" dirty="0">
                <a:latin typeface="Times New Roman"/>
                <a:ea typeface="DejaVu Sans"/>
              </a:rPr>
              <a:t>М</a:t>
            </a:r>
            <a:r>
              <a:rPr lang="en-US" sz="3000" b="1" strike="noStrike" spc="-1" dirty="0">
                <a:latin typeface="Times New Roman"/>
                <a:ea typeface="DejaVu Sans"/>
              </a:rPr>
              <a:t>C</a:t>
            </a:r>
            <a:r>
              <a:rPr lang="ru-RU" sz="3000" b="1" strike="noStrike" spc="-1" dirty="0">
                <a:latin typeface="Times New Roman"/>
                <a:ea typeface="DejaVu Sans"/>
              </a:rPr>
              <a:t>);</a:t>
            </a:r>
            <a:endParaRPr lang="ru-RU" sz="30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3000" b="1" strike="noStrike" spc="-1" dirty="0">
                <a:latin typeface="Times New Roman"/>
                <a:ea typeface="DejaVu Sans"/>
              </a:rPr>
              <a:t>5. Продавец (жертва) вводит требуемые данные карты.</a:t>
            </a:r>
            <a:endParaRPr lang="ru-RU" sz="30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3000" b="1" strike="noStrike" spc="-1" dirty="0">
                <a:latin typeface="Times New Roman"/>
                <a:ea typeface="DejaVu Sans"/>
              </a:rPr>
              <a:t>6. Мошенник КРАДЕТ ДЕНЬГИ. </a:t>
            </a:r>
            <a:endParaRPr lang="ru-RU" sz="30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98000"/>
                <a:shade val="90000"/>
                <a:satMod val="160000"/>
                <a:lumMod val="100000"/>
              </a:schemeClr>
            </a:gs>
            <a:gs pos="60000">
              <a:schemeClr val="bg2">
                <a:tint val="95000"/>
                <a:shade val="100000"/>
                <a:satMod val="130000"/>
                <a:lumMod val="70000"/>
                <a:lumOff val="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CustomShape 1"/>
          <p:cNvSpPr/>
          <p:nvPr/>
        </p:nvSpPr>
        <p:spPr>
          <a:xfrm>
            <a:off x="1080" y="359280"/>
            <a:ext cx="12190680" cy="853920"/>
          </a:xfrm>
          <a:prstGeom prst="rect">
            <a:avLst/>
          </a:prstGeom>
          <a:solidFill>
            <a:srgbClr val="F2F2F2">
              <a:alpha val="6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200" b="1" strike="noStrike" spc="-1" dirty="0">
                <a:solidFill>
                  <a:srgbClr val="C00000"/>
                </a:solidFill>
                <a:latin typeface="Tinos"/>
                <a:ea typeface="DejaVu Sans"/>
              </a:rPr>
              <a:t>Мошенник - продавец</a:t>
            </a:r>
            <a:endParaRPr lang="ru-RU" sz="4200" b="0" strike="noStrike" spc="-1" dirty="0">
              <a:latin typeface="Arial"/>
            </a:endParaRPr>
          </a:p>
        </p:txBody>
      </p:sp>
      <p:sp>
        <p:nvSpPr>
          <p:cNvPr id="121" name="CustomShape 2"/>
          <p:cNvSpPr/>
          <p:nvPr/>
        </p:nvSpPr>
        <p:spPr>
          <a:xfrm>
            <a:off x="0" y="1590120"/>
            <a:ext cx="12190680" cy="4936320"/>
          </a:xfrm>
          <a:prstGeom prst="rect">
            <a:avLst/>
          </a:prstGeom>
          <a:noFill/>
          <a:ln>
            <a:solidFill>
              <a:srgbClr val="D9D9D9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1440" algn="ctr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</a:pPr>
            <a:r>
              <a:rPr lang="ru-RU" sz="2600" b="1" strike="noStrike" spc="-1" dirty="0">
                <a:latin typeface="Times New Roman"/>
                <a:ea typeface="DejaVu Sans"/>
              </a:rPr>
              <a:t>СХЕМА ОБМАНА:</a:t>
            </a:r>
            <a:endParaRPr lang="ru-RU" sz="26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en-US" sz="2600" b="1" strike="noStrike" spc="-1" dirty="0">
                <a:latin typeface="Times New Roman"/>
                <a:ea typeface="DejaVu Sans"/>
              </a:rPr>
              <a:t>1</a:t>
            </a:r>
            <a:r>
              <a:rPr lang="ru-RU" sz="2600" b="1" strike="noStrike" spc="-1" dirty="0">
                <a:latin typeface="Times New Roman"/>
                <a:ea typeface="DejaVu Sans"/>
              </a:rPr>
              <a:t>. </a:t>
            </a:r>
            <a:r>
              <a:rPr lang="ru-RU" sz="3000" b="1" strike="noStrike" spc="-1" dirty="0">
                <a:latin typeface="Times New Roman"/>
                <a:ea typeface="DejaVu Sans"/>
              </a:rPr>
              <a:t>Продавец-мошенник размещает в сети интернет заманчивое объявление о продаже товара.</a:t>
            </a:r>
            <a:endParaRPr lang="ru-RU" sz="30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3000" b="1" strike="noStrike" spc="-1" dirty="0">
                <a:latin typeface="Times New Roman"/>
                <a:ea typeface="DejaVu Sans"/>
              </a:rPr>
              <a:t>2. Жертва откликается на объявление, оговаривают условия купли-продажи.</a:t>
            </a:r>
            <a:endParaRPr lang="ru-RU" sz="30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3000" b="1" strike="noStrike" spc="-1" dirty="0">
                <a:latin typeface="Times New Roman"/>
                <a:ea typeface="DejaVu Sans"/>
              </a:rPr>
              <a:t>3. Продавец-мошенник просит внести предоплату или оплатить полную стоимость товара;</a:t>
            </a:r>
            <a:endParaRPr lang="ru-RU" sz="30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3000" b="1" strike="noStrike" spc="-1" dirty="0">
                <a:latin typeface="Times New Roman"/>
                <a:ea typeface="DejaVu Sans"/>
              </a:rPr>
              <a:t>4. Жертва совершает оплату/предоплату.</a:t>
            </a:r>
            <a:endParaRPr lang="ru-RU" sz="30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3000" b="1" strike="noStrike" spc="-1" dirty="0">
                <a:latin typeface="Times New Roman"/>
                <a:ea typeface="DejaVu Sans"/>
              </a:rPr>
              <a:t>5. Продавец -мошенник перестает выходить на связь. </a:t>
            </a:r>
            <a:endParaRPr lang="ru-RU" sz="30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98000"/>
                <a:shade val="90000"/>
                <a:satMod val="160000"/>
                <a:lumMod val="100000"/>
              </a:schemeClr>
            </a:gs>
            <a:gs pos="60000">
              <a:schemeClr val="bg2">
                <a:tint val="95000"/>
                <a:shade val="100000"/>
                <a:satMod val="130000"/>
                <a:lumMod val="70000"/>
                <a:lumOff val="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CustomShape 1"/>
          <p:cNvSpPr/>
          <p:nvPr/>
        </p:nvSpPr>
        <p:spPr>
          <a:xfrm>
            <a:off x="252360" y="139680"/>
            <a:ext cx="10096560" cy="1703520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3600" b="0" strike="noStrike" spc="-1" dirty="0">
                <a:solidFill>
                  <a:srgbClr val="C00000"/>
                </a:solidFill>
                <a:latin typeface="Arial Black"/>
                <a:ea typeface="DejaVu Sans"/>
              </a:rPr>
              <a:t>Проверьте продавца/покупателя</a:t>
            </a:r>
            <a:br>
              <a:rPr dirty="0">
                <a:solidFill>
                  <a:srgbClr val="C00000"/>
                </a:solidFill>
              </a:rPr>
            </a:br>
            <a:r>
              <a:rPr lang="ru-RU" sz="3600" b="0" strike="noStrike" spc="-1" dirty="0">
                <a:solidFill>
                  <a:srgbClr val="C00000"/>
                </a:solidFill>
                <a:latin typeface="Arial Black"/>
                <a:ea typeface="DejaVu Sans"/>
              </a:rPr>
              <a:t>при помощи различных сервисов.</a:t>
            </a:r>
            <a:br>
              <a:rPr dirty="0">
                <a:solidFill>
                  <a:srgbClr val="C00000"/>
                </a:solidFill>
              </a:rPr>
            </a:br>
            <a:r>
              <a:rPr lang="ru-RU" sz="3600" b="0" strike="noStrike" spc="-1" dirty="0">
                <a:solidFill>
                  <a:srgbClr val="C00000"/>
                </a:solidFill>
                <a:latin typeface="Arial Black"/>
                <a:ea typeface="DejaVu Sans"/>
              </a:rPr>
              <a:t>Например на сайте «Доверие в сети»</a:t>
            </a:r>
            <a:endParaRPr lang="ru-RU" sz="3600" b="0" strike="noStrike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123" name="CustomShape 2"/>
          <p:cNvSpPr/>
          <p:nvPr/>
        </p:nvSpPr>
        <p:spPr>
          <a:xfrm>
            <a:off x="1103400" y="2053080"/>
            <a:ext cx="8945280" cy="4194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24" name="Picture 2"/>
          <p:cNvPicPr/>
          <p:nvPr/>
        </p:nvPicPr>
        <p:blipFill>
          <a:blip r:embed="rId2"/>
          <a:srcRect b="20595"/>
          <a:stretch/>
        </p:blipFill>
        <p:spPr>
          <a:xfrm>
            <a:off x="0" y="1955880"/>
            <a:ext cx="12190680" cy="4253040"/>
          </a:xfrm>
          <a:prstGeom prst="rect">
            <a:avLst/>
          </a:prstGeom>
          <a:ln>
            <a:noFill/>
          </a:ln>
        </p:spPr>
      </p:pic>
      <p:sp>
        <p:nvSpPr>
          <p:cNvPr id="125" name="CustomShape 3"/>
          <p:cNvSpPr/>
          <p:nvPr/>
        </p:nvSpPr>
        <p:spPr>
          <a:xfrm>
            <a:off x="587520" y="5583960"/>
            <a:ext cx="2853720" cy="363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1800" b="0" strike="noStrike" spc="-1">
                <a:solidFill>
                  <a:srgbClr val="FFFFFF"/>
                </a:solidFill>
                <a:latin typeface="Century Gothic"/>
                <a:ea typeface="DejaVu Sans"/>
              </a:rPr>
              <a:t>79526680036</a:t>
            </a:r>
            <a:endParaRPr lang="ru-RU" sz="1800" b="0" strike="noStrike" spc="-1">
              <a:latin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CustomShape 1"/>
          <p:cNvSpPr/>
          <p:nvPr/>
        </p:nvSpPr>
        <p:spPr>
          <a:xfrm>
            <a:off x="2876400" y="0"/>
            <a:ext cx="9403200" cy="864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4200" b="1" strike="noStrike" spc="-1">
                <a:solidFill>
                  <a:srgbClr val="C00000"/>
                </a:solidFill>
                <a:latin typeface="Century Gothic"/>
                <a:ea typeface="DejaVu Sans"/>
              </a:rPr>
              <a:t>Мошенник продавец</a:t>
            </a:r>
            <a:endParaRPr lang="ru-RU" sz="4200" b="0" strike="noStrike" spc="-1">
              <a:latin typeface="Arial"/>
            </a:endParaRPr>
          </a:p>
        </p:txBody>
      </p:sp>
      <p:sp>
        <p:nvSpPr>
          <p:cNvPr id="127" name="CustomShape 2"/>
          <p:cNvSpPr/>
          <p:nvPr/>
        </p:nvSpPr>
        <p:spPr>
          <a:xfrm>
            <a:off x="515520" y="5701320"/>
            <a:ext cx="11157840" cy="11552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 fontScale="93000"/>
          </a:bodyPr>
          <a:lstStyle/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2800" b="0" strike="noStrike" spc="-1">
                <a:solidFill>
                  <a:srgbClr val="000000"/>
                </a:solidFill>
                <a:latin typeface="Century Gothic"/>
                <a:ea typeface="DejaVu Sans"/>
              </a:rPr>
              <a:t>*Насторожитесь если номерная емкость телефона продавца не соответствует региону его местонахождения </a:t>
            </a:r>
            <a:endParaRPr lang="ru-RU" sz="2800" b="0" strike="noStrike" spc="-1">
              <a:latin typeface="Arial"/>
            </a:endParaRPr>
          </a:p>
        </p:txBody>
      </p:sp>
      <p:pic>
        <p:nvPicPr>
          <p:cNvPr id="128" name="Picture 2"/>
          <p:cNvPicPr/>
          <p:nvPr/>
        </p:nvPicPr>
        <p:blipFill>
          <a:blip r:embed="rId2"/>
          <a:stretch/>
        </p:blipFill>
        <p:spPr>
          <a:xfrm>
            <a:off x="-1440" y="785880"/>
            <a:ext cx="12192120" cy="48848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98000"/>
                <a:shade val="90000"/>
                <a:satMod val="160000"/>
                <a:lumMod val="100000"/>
              </a:schemeClr>
            </a:gs>
            <a:gs pos="60000">
              <a:schemeClr val="bg2">
                <a:tint val="95000"/>
                <a:shade val="100000"/>
                <a:satMod val="130000"/>
                <a:lumMod val="70000"/>
                <a:lumOff val="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CustomShape 1"/>
          <p:cNvSpPr/>
          <p:nvPr/>
        </p:nvSpPr>
        <p:spPr>
          <a:xfrm>
            <a:off x="646200" y="394560"/>
            <a:ext cx="9403200" cy="645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0" name="CustomShape 2"/>
          <p:cNvSpPr/>
          <p:nvPr/>
        </p:nvSpPr>
        <p:spPr>
          <a:xfrm>
            <a:off x="352800" y="5425920"/>
            <a:ext cx="11455200" cy="1154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2400" b="1" strike="noStrike" spc="-1">
                <a:solidFill>
                  <a:srgbClr val="000000"/>
                </a:solidFill>
                <a:latin typeface="Century Gothic"/>
                <a:ea typeface="DejaVu Sans"/>
              </a:rPr>
              <a:t>*Не переходите по неизвестным ссылкам, для совершения безопасной сделки сформируйте ссылку самостоятельно.</a:t>
            </a:r>
            <a:endParaRPr lang="ru-RU" sz="2400" b="0" strike="noStrike" spc="-1">
              <a:latin typeface="Arial"/>
            </a:endParaRPr>
          </a:p>
        </p:txBody>
      </p:sp>
      <p:pic>
        <p:nvPicPr>
          <p:cNvPr id="131" name="Рисунок 4"/>
          <p:cNvPicPr/>
          <p:nvPr/>
        </p:nvPicPr>
        <p:blipFill>
          <a:blip r:embed="rId2"/>
          <a:stretch/>
        </p:blipFill>
        <p:spPr>
          <a:xfrm>
            <a:off x="-58320" y="-9360"/>
            <a:ext cx="12277800" cy="52261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53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CustomShape 1"/>
          <p:cNvSpPr/>
          <p:nvPr/>
        </p:nvSpPr>
        <p:spPr>
          <a:xfrm>
            <a:off x="0" y="0"/>
            <a:ext cx="12190680" cy="266652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br/>
            <a:r>
              <a:rPr lang="ru-RU" sz="4200" b="0" strike="noStrike" spc="-1">
                <a:solidFill>
                  <a:srgbClr val="C00000"/>
                </a:solidFill>
                <a:latin typeface="Times New Roman"/>
                <a:ea typeface="DejaVu Sans"/>
              </a:rPr>
              <a:t> </a:t>
            </a:r>
            <a:r>
              <a:rPr lang="ru-RU" sz="4200" b="1" strike="noStrike" spc="-1">
                <a:solidFill>
                  <a:srgbClr val="C00000"/>
                </a:solidFill>
                <a:latin typeface="Times New Roman"/>
                <a:ea typeface="DejaVu Sans"/>
              </a:rPr>
              <a:t>МОШЕННИЧЕСТВА ПОД ПРЕДЛОГОМ ОКАЗАНИЯ УСЛУГ</a:t>
            </a:r>
            <a:endParaRPr lang="ru-RU" sz="4200" b="0" strike="noStrike" spc="-1">
              <a:latin typeface="Arial"/>
            </a:endParaRPr>
          </a:p>
        </p:txBody>
      </p:sp>
      <p:sp>
        <p:nvSpPr>
          <p:cNvPr id="133" name="CustomShape 2"/>
          <p:cNvSpPr/>
          <p:nvPr/>
        </p:nvSpPr>
        <p:spPr>
          <a:xfrm>
            <a:off x="6925320" y="2649240"/>
            <a:ext cx="5265360" cy="420732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</a:pPr>
            <a:endParaRPr lang="ru-RU" sz="1800" b="0" strike="noStrike" spc="-1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2800" b="1" strike="noStrike" spc="-1">
                <a:solidFill>
                  <a:srgbClr val="C00000"/>
                </a:solidFill>
                <a:latin typeface="Century Gothic"/>
                <a:ea typeface="DejaVu Sans"/>
              </a:rPr>
              <a:t>Поиск работы через интернет;</a:t>
            </a:r>
            <a:endParaRPr lang="ru-RU" sz="2800" b="0" strike="noStrike" spc="-1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2800" b="1" strike="noStrike" spc="-1">
                <a:solidFill>
                  <a:srgbClr val="C00000"/>
                </a:solidFill>
                <a:latin typeface="Century Gothic"/>
                <a:ea typeface="DejaVu Sans"/>
              </a:rPr>
              <a:t>Поиск услуг по доставке товаров.</a:t>
            </a:r>
            <a:endParaRPr lang="ru-RU" sz="2800" b="0" strike="noStrike" spc="-1">
              <a:latin typeface="Arial"/>
            </a:endParaRPr>
          </a:p>
        </p:txBody>
      </p:sp>
      <p:pic>
        <p:nvPicPr>
          <p:cNvPr id="134" name="Рисунок 8"/>
          <p:cNvPicPr/>
          <p:nvPr/>
        </p:nvPicPr>
        <p:blipFill>
          <a:blip r:embed="rId3"/>
          <a:stretch/>
        </p:blipFill>
        <p:spPr>
          <a:xfrm>
            <a:off x="0" y="2667960"/>
            <a:ext cx="6923880" cy="41886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CustomShape 1"/>
          <p:cNvSpPr/>
          <p:nvPr/>
        </p:nvSpPr>
        <p:spPr>
          <a:xfrm>
            <a:off x="67320" y="101160"/>
            <a:ext cx="5186520" cy="6643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2000" b="0" strike="noStrike" spc="-1" dirty="0">
                <a:latin typeface="Times New Roman"/>
                <a:ea typeface="DejaVu Sans"/>
              </a:rPr>
              <a:t>ПОСЛЕ РАЗМЕЩЕНИЯ ОБЪЯВЛЕНИЯ О ПОИСКЕ РАБОТЫ:</a:t>
            </a:r>
            <a:endParaRPr lang="ru-RU" sz="20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ru-RU" sz="20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400" b="0" strike="noStrike" spc="-1" dirty="0">
                <a:latin typeface="Times New Roman"/>
                <a:ea typeface="DejaVu Sans"/>
              </a:rPr>
              <a:t>- поступает звонок менеджера;</a:t>
            </a:r>
            <a:br>
              <a:rPr dirty="0"/>
            </a:br>
            <a:r>
              <a:rPr lang="ru-RU" sz="2400" b="0" strike="noStrike" spc="-1" dirty="0">
                <a:latin typeface="Times New Roman"/>
                <a:ea typeface="DejaVu Sans"/>
              </a:rPr>
              <a:t>- проводит опрос, оговаривает условия работы.</a:t>
            </a:r>
            <a:endParaRPr lang="ru-RU" sz="24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br>
              <a:rPr dirty="0"/>
            </a:br>
            <a:r>
              <a:rPr lang="ru-RU" sz="2000" b="1" strike="noStrike" spc="-1" dirty="0">
                <a:latin typeface="Times New Roman"/>
                <a:ea typeface="DejaVu Sans"/>
              </a:rPr>
              <a:t>ДАЛЕЕ МОШЕННИКИ ПРЕДЛАГАЮТ:</a:t>
            </a:r>
            <a:endParaRPr lang="ru-RU" sz="20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400" b="0" strike="noStrike" spc="-1" dirty="0">
                <a:latin typeface="Times New Roman"/>
                <a:ea typeface="DejaVu Sans"/>
              </a:rPr>
              <a:t>- пройти платные курсы;</a:t>
            </a:r>
            <a:br>
              <a:rPr dirty="0"/>
            </a:br>
            <a:r>
              <a:rPr lang="ru-RU" sz="1800" b="0" strike="noStrike" spc="-1" dirty="0">
                <a:latin typeface="Arial"/>
                <a:ea typeface="DejaVu Sans"/>
              </a:rPr>
              <a:t>- </a:t>
            </a:r>
            <a:r>
              <a:rPr lang="ru-RU" sz="2400" b="0" strike="noStrike" spc="-1" dirty="0">
                <a:latin typeface="Times New Roman"/>
                <a:ea typeface="DejaVu Sans"/>
              </a:rPr>
              <a:t>зарегистрироваться на сайте, с подтверждением личности посредством ввода СМС-кода;</a:t>
            </a:r>
            <a:br>
              <a:rPr dirty="0"/>
            </a:br>
            <a:r>
              <a:rPr lang="ru-RU" sz="1800" b="0" strike="noStrike" spc="-1" dirty="0">
                <a:latin typeface="Arial"/>
                <a:ea typeface="DejaVu Sans"/>
              </a:rPr>
              <a:t>- </a:t>
            </a:r>
            <a:r>
              <a:rPr lang="ru-RU" sz="2400" b="0" strike="noStrike" spc="-1" dirty="0">
                <a:latin typeface="Times New Roman"/>
                <a:ea typeface="DejaVu Sans"/>
              </a:rPr>
              <a:t>зарегистрировать банковскую карту для получения заработной платы, подтверждая кодом из СМС.</a:t>
            </a:r>
            <a:br>
              <a:rPr dirty="0"/>
            </a:br>
            <a:r>
              <a:rPr lang="ru-RU" sz="1800" b="1" strike="noStrike" spc="-1" dirty="0">
                <a:latin typeface="Times New Roman"/>
                <a:ea typeface="DejaVu Sans"/>
              </a:rPr>
              <a:t>НА САМОМ ДЕЛЕ СМС-КОД НЕОБХОДИМ ДЛЯ ВХОДА В БАНКОВСКОЕ ПРИЛОЖЕНИЕ, ЛИБО ЛИЧНЫЙ КАБИНЕТ ПОРТАЛА ГОСУСЛУГ </a:t>
            </a:r>
            <a:endParaRPr lang="ru-RU" sz="1800" b="0" strike="noStrike" spc="-1" dirty="0">
              <a:latin typeface="Arial"/>
            </a:endParaRPr>
          </a:p>
        </p:txBody>
      </p:sp>
      <p:sp>
        <p:nvSpPr>
          <p:cNvPr id="136" name="CustomShape 2"/>
          <p:cNvSpPr/>
          <p:nvPr/>
        </p:nvSpPr>
        <p:spPr>
          <a:xfrm>
            <a:off x="5339520" y="101160"/>
            <a:ext cx="6777360" cy="66434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2400" b="1" strike="noStrike" spc="-1" dirty="0">
                <a:solidFill>
                  <a:schemeClr val="bg1"/>
                </a:solidFill>
                <a:latin typeface="Times New Roman"/>
                <a:ea typeface="DejaVu Sans"/>
              </a:rPr>
              <a:t>Так же имеются случаи мошенничества под предлогом заработка от продаж на популярных марке </a:t>
            </a:r>
            <a:r>
              <a:rPr lang="ru-RU" sz="2400" b="1" strike="noStrike" spc="-1" dirty="0">
                <a:solidFill>
                  <a:srgbClr val="FF0000"/>
                </a:solidFill>
                <a:latin typeface="Times New Roman"/>
                <a:ea typeface="DejaVu Sans"/>
              </a:rPr>
              <a:t>«</a:t>
            </a:r>
            <a:r>
              <a:rPr lang="ru-RU" sz="2400" b="1" strike="noStrike" spc="-1" dirty="0" err="1">
                <a:solidFill>
                  <a:srgbClr val="FF0000"/>
                </a:solidFill>
                <a:latin typeface="Times New Roman"/>
                <a:ea typeface="DejaVu Sans"/>
              </a:rPr>
              <a:t>Вайлдбериз</a:t>
            </a:r>
            <a:r>
              <a:rPr lang="ru-RU" sz="2400" b="1" strike="noStrike" spc="-1" dirty="0">
                <a:solidFill>
                  <a:srgbClr val="FF0000"/>
                </a:solidFill>
                <a:latin typeface="Times New Roman"/>
                <a:ea typeface="DejaVu Sans"/>
              </a:rPr>
              <a:t>» </a:t>
            </a:r>
            <a:r>
              <a:rPr lang="ru-RU" sz="2400" b="1" strike="noStrike" spc="-1" dirty="0">
                <a:solidFill>
                  <a:schemeClr val="bg1"/>
                </a:solidFill>
                <a:latin typeface="Times New Roman"/>
                <a:ea typeface="DejaVu Sans"/>
              </a:rPr>
              <a:t>и </a:t>
            </a:r>
            <a:r>
              <a:rPr lang="ru-RU" sz="2400" b="1" strike="noStrike" spc="-1" dirty="0">
                <a:solidFill>
                  <a:srgbClr val="FF0000"/>
                </a:solidFill>
                <a:latin typeface="Times New Roman"/>
                <a:ea typeface="DejaVu Sans"/>
              </a:rPr>
              <a:t>«Озон»</a:t>
            </a:r>
            <a:r>
              <a:rPr lang="ru-RU" sz="2400" b="1" strike="noStrike" spc="-1" dirty="0">
                <a:solidFill>
                  <a:schemeClr val="bg1"/>
                </a:solidFill>
                <a:latin typeface="Times New Roman"/>
                <a:ea typeface="DejaVu Sans"/>
              </a:rPr>
              <a:t>,</a:t>
            </a:r>
            <a:r>
              <a:rPr lang="ru-RU" sz="2400" b="1" strike="noStrike" spc="-1" dirty="0">
                <a:solidFill>
                  <a:srgbClr val="FF0000"/>
                </a:solidFill>
                <a:latin typeface="Times New Roman"/>
                <a:ea typeface="DejaVu Sans"/>
              </a:rPr>
              <a:t> </a:t>
            </a:r>
            <a:r>
              <a:rPr lang="ru-RU" sz="2400" b="1" strike="noStrike" spc="-1" dirty="0">
                <a:solidFill>
                  <a:schemeClr val="bg1"/>
                </a:solidFill>
                <a:latin typeface="Times New Roman"/>
                <a:ea typeface="DejaVu Sans"/>
              </a:rPr>
              <a:t>либо под предлогом накрутки рейтинга положительных отзывов.</a:t>
            </a:r>
            <a:endParaRPr lang="ru-RU" sz="2400" b="0" strike="noStrike" spc="-1" dirty="0">
              <a:solidFill>
                <a:schemeClr val="bg1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C00000"/>
                </a:solidFill>
                <a:latin typeface="Times New Roman"/>
                <a:ea typeface="DejaVu Sans"/>
              </a:rPr>
              <a:t>Мошенники предлагают:</a:t>
            </a:r>
            <a:endParaRPr lang="ru-RU" sz="2400" b="0" strike="noStrike" spc="-1" dirty="0">
              <a:latin typeface="Arial"/>
            </a:endParaRPr>
          </a:p>
        </p:txBody>
      </p:sp>
      <p:sp>
        <p:nvSpPr>
          <p:cNvPr id="137" name="CustomShape 3"/>
          <p:cNvSpPr/>
          <p:nvPr/>
        </p:nvSpPr>
        <p:spPr>
          <a:xfrm>
            <a:off x="5339520" y="2830320"/>
            <a:ext cx="6777360" cy="39322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8" name="CustomShape 4"/>
          <p:cNvSpPr/>
          <p:nvPr/>
        </p:nvSpPr>
        <p:spPr>
          <a:xfrm flipH="1">
            <a:off x="7428960" y="2357280"/>
            <a:ext cx="967320" cy="4593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76320" cap="rnd">
            <a:solidFill>
              <a:srgbClr val="FF0000"/>
            </a:solidFill>
            <a:round/>
            <a:tailEnd type="triangle" w="med" len="med"/>
          </a:ln>
          <a:effectLst>
            <a:outerShdw blurRad="38100" dist="25560" dir="5400000" rotWithShape="0">
              <a:srgbClr val="000000">
                <a:alpha val="45000"/>
              </a:srgbClr>
            </a:outerShdw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/>
        </p:style>
      </p:sp>
      <p:sp>
        <p:nvSpPr>
          <p:cNvPr id="139" name="CustomShape 5"/>
          <p:cNvSpPr/>
          <p:nvPr/>
        </p:nvSpPr>
        <p:spPr>
          <a:xfrm>
            <a:off x="8887680" y="2348280"/>
            <a:ext cx="936000" cy="4806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76320" cap="rnd">
            <a:solidFill>
              <a:srgbClr val="FF0000"/>
            </a:solidFill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graphicFrame>
        <p:nvGraphicFramePr>
          <p:cNvPr id="140" name="Table 6"/>
          <p:cNvGraphicFramePr/>
          <p:nvPr>
            <p:extLst>
              <p:ext uri="{D42A27DB-BD31-4B8C-83A1-F6EECF244321}">
                <p14:modId xmlns:p14="http://schemas.microsoft.com/office/powerpoint/2010/main" val="3251694209"/>
              </p:ext>
            </p:extLst>
          </p:nvPr>
        </p:nvGraphicFramePr>
        <p:xfrm>
          <a:off x="5504400" y="2924280"/>
          <a:ext cx="6533280" cy="3291840"/>
        </p:xfrm>
        <a:graphic>
          <a:graphicData uri="http://schemas.openxmlformats.org/drawingml/2006/table">
            <a:tbl>
              <a:tblPr/>
              <a:tblGrid>
                <a:gridCol w="32666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666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820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ru-RU" sz="2000" b="1" strike="noStrike" spc="-1" dirty="0">
                          <a:solidFill>
                            <a:schemeClr val="tx1"/>
                          </a:solidFill>
                          <a:latin typeface="Times New Roman"/>
                        </a:rPr>
                        <a:t>- Зарабатывать на оценке товара (ставить «лайки»);</a:t>
                      </a:r>
                      <a:endParaRPr lang="ru-RU" sz="2000" b="0" strike="noStrike" spc="-1" dirty="0">
                        <a:solidFill>
                          <a:schemeClr val="tx1"/>
                        </a:solidFill>
                        <a:latin typeface="Arial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endParaRPr lang="ru-RU" sz="2000" b="0" strike="noStrike" spc="-1" dirty="0">
                        <a:solidFill>
                          <a:schemeClr val="tx1"/>
                        </a:solidFill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b="1" strike="noStrike" spc="-1" dirty="0">
                          <a:solidFill>
                            <a:schemeClr val="tx1"/>
                          </a:solidFill>
                          <a:latin typeface="Times New Roman"/>
                        </a:rPr>
                        <a:t> - «закупать» товар </a:t>
                      </a:r>
                      <a:endParaRPr lang="ru-RU" sz="2000" b="0" strike="noStrike" spc="-1" dirty="0">
                        <a:solidFill>
                          <a:schemeClr val="tx1"/>
                        </a:solidFill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b="1" strike="noStrike" spc="-1" dirty="0">
                          <a:solidFill>
                            <a:schemeClr val="tx1"/>
                          </a:solidFill>
                          <a:latin typeface="Times New Roman"/>
                        </a:rPr>
                        <a:t>для реализации, при этом</a:t>
                      </a:r>
                      <a:endParaRPr lang="ru-RU" sz="2000" b="0" strike="noStrike" spc="-1" dirty="0">
                        <a:solidFill>
                          <a:schemeClr val="tx1"/>
                        </a:solidFill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000" b="1" strike="noStrike" spc="-1" dirty="0">
                          <a:solidFill>
                            <a:schemeClr val="tx1"/>
                          </a:solidFill>
                          <a:latin typeface="Times New Roman"/>
                        </a:rPr>
                        <a:t>денежные средства на «закуп» впоследствии поступают  мошенникам.</a:t>
                      </a:r>
                      <a:endParaRPr lang="ru-RU" sz="2000" b="0" strike="noStrike" spc="-1" dirty="0">
                        <a:solidFill>
                          <a:schemeClr val="tx1"/>
                        </a:solidFill>
                        <a:latin typeface="Arial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endParaRPr lang="ru-RU" sz="2000" b="0" strike="noStrike" spc="-1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ru-RU" sz="2000" b="1" strike="noStrike" spc="-1">
                          <a:solidFill>
                            <a:schemeClr val="tx1"/>
                          </a:solidFill>
                          <a:latin typeface="Times New Roman"/>
                        </a:rPr>
                        <a:t>-Перейти по ссылке на сайт маркетплейса, при этом вы попадаете на сайт двойник, где при  регистрации требуется внесение персональных данных, в том числе  коды из СМС-сообщений</a:t>
                      </a:r>
                      <a:endParaRPr lang="ru-RU" sz="2000" b="0" strike="noStrike" spc="-1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DDDDD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8200">
                <a:tc>
                  <a:txBody>
                    <a:bodyPr/>
                    <a:lstStyle/>
                    <a:p>
                      <a:endParaRPr lang="ru-RU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DDDDD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41" name="Рисунок 19"/>
          <p:cNvPicPr/>
          <p:nvPr/>
        </p:nvPicPr>
        <p:blipFill>
          <a:blip r:embed="rId2"/>
          <a:stretch/>
        </p:blipFill>
        <p:spPr>
          <a:xfrm>
            <a:off x="5481360" y="1707120"/>
            <a:ext cx="1307520" cy="1215720"/>
          </a:xfrm>
          <a:prstGeom prst="rect">
            <a:avLst/>
          </a:prstGeom>
          <a:ln>
            <a:noFill/>
          </a:ln>
        </p:spPr>
      </p:pic>
      <p:pic>
        <p:nvPicPr>
          <p:cNvPr id="142" name="Рисунок 20"/>
          <p:cNvPicPr/>
          <p:nvPr/>
        </p:nvPicPr>
        <p:blipFill>
          <a:blip r:embed="rId3"/>
          <a:stretch/>
        </p:blipFill>
        <p:spPr>
          <a:xfrm>
            <a:off x="10755360" y="1590120"/>
            <a:ext cx="1274040" cy="6364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98000"/>
                <a:shade val="90000"/>
                <a:satMod val="160000"/>
                <a:lumMod val="100000"/>
              </a:schemeClr>
            </a:gs>
            <a:gs pos="60000">
              <a:schemeClr val="bg2">
                <a:tint val="95000"/>
                <a:shade val="100000"/>
                <a:satMod val="130000"/>
                <a:lumMod val="70000"/>
                <a:lumOff val="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CustomShape 1"/>
          <p:cNvSpPr/>
          <p:nvPr/>
        </p:nvSpPr>
        <p:spPr>
          <a:xfrm>
            <a:off x="544680" y="220320"/>
            <a:ext cx="9403200" cy="79416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4200" b="1" strike="noStrike" spc="-1">
                <a:solidFill>
                  <a:srgbClr val="C00000"/>
                </a:solidFill>
                <a:latin typeface="Tinos"/>
                <a:ea typeface="DejaVu Sans"/>
              </a:rPr>
              <a:t>Как себя обезопасить:</a:t>
            </a:r>
            <a:endParaRPr lang="ru-RU" sz="4200" b="0" strike="noStrike" spc="-1">
              <a:latin typeface="Arial"/>
            </a:endParaRPr>
          </a:p>
        </p:txBody>
      </p:sp>
      <p:sp>
        <p:nvSpPr>
          <p:cNvPr id="144" name="CustomShape 2"/>
          <p:cNvSpPr/>
          <p:nvPr/>
        </p:nvSpPr>
        <p:spPr>
          <a:xfrm>
            <a:off x="406800" y="1211040"/>
            <a:ext cx="11421000" cy="5188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2400" b="1" strike="noStrike" spc="-1" dirty="0">
                <a:solidFill>
                  <a:srgbClr val="000000"/>
                </a:solidFill>
                <a:latin typeface="Tinos"/>
                <a:ea typeface="DejaVu Sans"/>
              </a:rPr>
              <a:t>Поиск информации о компании в открытых источниках. Если не имеется никаких сведений  — это повод насторожиться. </a:t>
            </a:r>
            <a:endParaRPr lang="ru-RU" sz="24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2400" b="1" strike="noStrike" spc="-1" dirty="0">
                <a:solidFill>
                  <a:srgbClr val="000000"/>
                </a:solidFill>
                <a:latin typeface="Tinos"/>
                <a:ea typeface="DejaVu Sans"/>
              </a:rPr>
              <a:t>Не совершайте платежи/переводы в адрес потенциального работодателя (даже если вам объясняют их необходимость для будущей работы — например, плата за вводное обучение, рабочую форму или рабочие инструменты).</a:t>
            </a:r>
            <a:endParaRPr lang="ru-RU" sz="24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2400" b="1" strike="noStrike" spc="-1" dirty="0">
                <a:solidFill>
                  <a:srgbClr val="000000"/>
                </a:solidFill>
                <a:latin typeface="Tinos"/>
                <a:ea typeface="DejaVu Sans"/>
              </a:rPr>
              <a:t>Не сообщайте/не указывайте коды из поступивших смс-сообщений;</a:t>
            </a:r>
            <a:endParaRPr lang="ru-RU" sz="24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2400" b="1" strike="noStrike" spc="-1" dirty="0">
                <a:solidFill>
                  <a:srgbClr val="000000"/>
                </a:solidFill>
                <a:latin typeface="Tinos"/>
                <a:ea typeface="DejaVu Sans"/>
              </a:rPr>
              <a:t>Не выполняйте действия в «Банковских приложениях» по чьей либо просьбе/указанию (Например для открытия «Рабочего счета» и др.)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lang="ru-RU" sz="24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lang="ru-RU" sz="24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CustomShape 1"/>
          <p:cNvSpPr/>
          <p:nvPr/>
        </p:nvSpPr>
        <p:spPr>
          <a:xfrm>
            <a:off x="646200" y="452880"/>
            <a:ext cx="9403200" cy="1398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46" name="Объект 3"/>
          <p:cNvPicPr/>
          <p:nvPr/>
        </p:nvPicPr>
        <p:blipFill>
          <a:blip r:embed="rId2"/>
          <a:stretch/>
        </p:blipFill>
        <p:spPr>
          <a:xfrm>
            <a:off x="-26280" y="0"/>
            <a:ext cx="12216960" cy="6856560"/>
          </a:xfrm>
          <a:prstGeom prst="rect">
            <a:avLst/>
          </a:prstGeom>
          <a:ln>
            <a:noFill/>
          </a:ln>
        </p:spPr>
      </p:pic>
      <p:pic>
        <p:nvPicPr>
          <p:cNvPr id="147" name="Picture 3"/>
          <p:cNvPicPr/>
          <p:nvPr/>
        </p:nvPicPr>
        <p:blipFill>
          <a:blip r:embed="rId3"/>
          <a:stretch/>
        </p:blipFill>
        <p:spPr>
          <a:xfrm>
            <a:off x="8945280" y="357480"/>
            <a:ext cx="3008520" cy="27226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CustomShape 1"/>
          <p:cNvSpPr/>
          <p:nvPr/>
        </p:nvSpPr>
        <p:spPr>
          <a:xfrm>
            <a:off x="646200" y="452880"/>
            <a:ext cx="9403200" cy="1398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49" name="Объект 4"/>
          <p:cNvPicPr/>
          <p:nvPr/>
        </p:nvPicPr>
        <p:blipFill>
          <a:blip r:embed="rId2"/>
          <a:stretch/>
        </p:blipFill>
        <p:spPr>
          <a:xfrm>
            <a:off x="0" y="0"/>
            <a:ext cx="12190680" cy="6856560"/>
          </a:xfrm>
          <a:prstGeom prst="rect">
            <a:avLst/>
          </a:prstGeom>
          <a:ln>
            <a:noFill/>
          </a:ln>
        </p:spPr>
      </p:pic>
      <p:sp>
        <p:nvSpPr>
          <p:cNvPr id="150" name="CustomShape 2"/>
          <p:cNvSpPr/>
          <p:nvPr/>
        </p:nvSpPr>
        <p:spPr>
          <a:xfrm>
            <a:off x="10352520" y="295560"/>
            <a:ext cx="836640" cy="76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ctr">
              <a:lnSpc>
                <a:spcPct val="100000"/>
              </a:lnSpc>
            </a:pPr>
            <a:fld id="{403047AD-9060-42C1-80E0-0972CA6CB1E6}" type="slidenum">
              <a:rPr lang="ru-RU" sz="2800" b="0" strike="noStrike" spc="-1">
                <a:solidFill>
                  <a:srgbClr val="FFFFFF"/>
                </a:solidFill>
                <a:latin typeface="Century Gothic"/>
                <a:ea typeface="DejaVu Sans"/>
              </a:rPr>
              <a:t>27</a:t>
            </a:fld>
            <a:endParaRPr lang="ru-RU" sz="2800" b="0" strike="noStrike" spc="-1">
              <a:latin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98000"/>
                <a:shade val="90000"/>
                <a:satMod val="160000"/>
                <a:lumMod val="100000"/>
              </a:schemeClr>
            </a:gs>
            <a:gs pos="60000">
              <a:schemeClr val="bg2">
                <a:tint val="95000"/>
                <a:shade val="100000"/>
                <a:satMod val="130000"/>
                <a:lumMod val="70000"/>
                <a:lumOff val="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CustomShape 1"/>
          <p:cNvSpPr/>
          <p:nvPr/>
        </p:nvSpPr>
        <p:spPr>
          <a:xfrm>
            <a:off x="0" y="452880"/>
            <a:ext cx="12190680" cy="710640"/>
          </a:xfrm>
          <a:prstGeom prst="rect">
            <a:avLst/>
          </a:prstGeom>
          <a:solidFill>
            <a:srgbClr val="BFBFBF"/>
          </a:solidFill>
          <a:ln>
            <a:solidFill>
              <a:srgbClr val="F2F2F2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4200" b="1" strike="noStrike" spc="-1" dirty="0">
                <a:solidFill>
                  <a:srgbClr val="C00000"/>
                </a:solidFill>
                <a:latin typeface="Tinos"/>
                <a:ea typeface="DejaVu Sans"/>
              </a:rPr>
              <a:t>Как себя обезопасить:</a:t>
            </a:r>
            <a:endParaRPr lang="ru-RU" sz="4200" b="0" strike="noStrike" spc="-1" dirty="0">
              <a:latin typeface="Arial"/>
            </a:endParaRPr>
          </a:p>
        </p:txBody>
      </p:sp>
      <p:sp>
        <p:nvSpPr>
          <p:cNvPr id="152" name="CustomShape 2"/>
          <p:cNvSpPr/>
          <p:nvPr/>
        </p:nvSpPr>
        <p:spPr>
          <a:xfrm>
            <a:off x="0" y="1494720"/>
            <a:ext cx="12190680" cy="5035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3200" b="1" strike="noStrike" spc="-1" dirty="0">
                <a:latin typeface="Times New Roman"/>
                <a:ea typeface="DejaVu Sans"/>
              </a:rPr>
              <a:t> Проверять брокерскую компанию на сайте Банка России на  </a:t>
            </a:r>
            <a:endParaRPr lang="ru-RU" sz="32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3200" b="1" strike="noStrike" spc="-1" dirty="0">
                <a:latin typeface="Times New Roman"/>
                <a:ea typeface="DejaVu Sans"/>
              </a:rPr>
              <a:t> наличие лицензии;</a:t>
            </a:r>
            <a:endParaRPr lang="ru-RU" sz="32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3200" b="1" strike="noStrike" spc="-1" dirty="0">
                <a:latin typeface="Times New Roman"/>
                <a:ea typeface="DejaVu Sans"/>
              </a:rPr>
              <a:t> Не доверять рекламе о биржах в социальных сетях;</a:t>
            </a:r>
            <a:endParaRPr lang="ru-RU" sz="32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3200" b="1" strike="noStrike" spc="-1" dirty="0">
                <a:latin typeface="Times New Roman"/>
                <a:ea typeface="DejaVu Sans"/>
              </a:rPr>
              <a:t> Внимательно читать пункты договора (если он составляется);</a:t>
            </a:r>
            <a:endParaRPr lang="ru-RU" sz="3200" b="0" strike="noStrike" spc="-1" dirty="0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1001"/>
              </a:spcBef>
              <a:buClr>
                <a:srgbClr val="999999"/>
              </a:buClr>
              <a:buSzPct val="80000"/>
              <a:buFont typeface="Wingdings 3" charset="2"/>
              <a:buChar char=""/>
            </a:pPr>
            <a:r>
              <a:rPr lang="ru-RU" sz="3200" b="1" strike="noStrike" spc="-1" dirty="0">
                <a:latin typeface="Times New Roman"/>
                <a:ea typeface="DejaVu Sans"/>
              </a:rPr>
              <a:t> Не верить заманчивым и убедительным обещаниям о высокой доходности и отсутствии риска;</a:t>
            </a:r>
            <a:endParaRPr lang="ru-RU" sz="3200" b="0" strike="noStrike" spc="-1" dirty="0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lang="ru-RU" sz="32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CustomShape 1"/>
          <p:cNvSpPr/>
          <p:nvPr/>
        </p:nvSpPr>
        <p:spPr>
          <a:xfrm>
            <a:off x="0" y="453600"/>
            <a:ext cx="12190680" cy="71064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F2F2F2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2600" b="1" strike="noStrike" spc="-1" dirty="0">
                <a:solidFill>
                  <a:srgbClr val="C00000"/>
                </a:solidFill>
                <a:latin typeface="Tinos"/>
                <a:ea typeface="DejaVu Sans"/>
              </a:rPr>
              <a:t>Внимание! Как не стать жертвой мошенничества</a:t>
            </a:r>
            <a:br>
              <a:rPr dirty="0"/>
            </a:br>
            <a:br>
              <a:rPr dirty="0"/>
            </a:br>
            <a:endParaRPr lang="ru-RU" sz="2600" b="0" strike="noStrike" spc="-1" dirty="0">
              <a:latin typeface="Arial"/>
            </a:endParaRPr>
          </a:p>
        </p:txBody>
      </p:sp>
      <p:sp>
        <p:nvSpPr>
          <p:cNvPr id="154" name="CustomShape 2"/>
          <p:cNvSpPr/>
          <p:nvPr/>
        </p:nvSpPr>
        <p:spPr>
          <a:xfrm>
            <a:off x="0" y="1224000"/>
            <a:ext cx="12190680" cy="5544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marL="114480" algn="just">
              <a:lnSpc>
                <a:spcPct val="107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1800" b="1" i="1" strike="noStrike" spc="-1" dirty="0">
                <a:latin typeface="Times New Roman"/>
                <a:ea typeface="Calibri"/>
              </a:rPr>
              <a:t>-	Не отвечайте на подозрительные звонки, не перезванивайте на  незнакомые номера;</a:t>
            </a:r>
            <a:endParaRPr lang="ru-RU" sz="1800" b="0" strike="noStrike" spc="-1" dirty="0">
              <a:latin typeface="Arial"/>
            </a:endParaRPr>
          </a:p>
          <a:p>
            <a:pPr marL="114480" algn="just">
              <a:lnSpc>
                <a:spcPct val="107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1800" b="1" i="1" strike="noStrike" spc="-1" dirty="0">
                <a:latin typeface="Times New Roman"/>
                <a:ea typeface="Calibri"/>
              </a:rPr>
              <a:t>-	Прервите разговор если он касается финансовых вопросов;</a:t>
            </a:r>
            <a:endParaRPr lang="ru-RU" sz="1800" b="0" strike="noStrike" spc="-1" dirty="0">
              <a:latin typeface="Arial"/>
            </a:endParaRPr>
          </a:p>
          <a:p>
            <a:pPr marL="114480" algn="just">
              <a:lnSpc>
                <a:spcPct val="107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1800" b="1" i="1" strike="noStrike" spc="-1" dirty="0">
                <a:latin typeface="Times New Roman"/>
                <a:ea typeface="Calibri"/>
              </a:rPr>
              <a:t>-	Проверьте информацию в Интернете или обратитесь за помощью к близким родственникам, самостоятельно 	позвоните в банк или организацию;</a:t>
            </a:r>
            <a:endParaRPr lang="ru-RU" sz="1800" b="0" strike="noStrike" spc="-1" dirty="0">
              <a:latin typeface="Arial"/>
            </a:endParaRPr>
          </a:p>
          <a:p>
            <a:pPr marL="114480" algn="just">
              <a:lnSpc>
                <a:spcPct val="107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1800" b="1" i="1" strike="noStrike" spc="-1" dirty="0">
                <a:latin typeface="Times New Roman"/>
                <a:ea typeface="Calibri"/>
              </a:rPr>
              <a:t>-	Не сообщайте сведения о банковских картах, </a:t>
            </a:r>
            <a:r>
              <a:rPr lang="en-US" sz="1800" b="1" i="1" strike="noStrike" spc="-1" dirty="0">
                <a:latin typeface="Times New Roman"/>
                <a:ea typeface="Calibri"/>
              </a:rPr>
              <a:t>CVV</a:t>
            </a:r>
            <a:r>
              <a:rPr lang="ru-RU" sz="1800" b="1" i="1" strike="noStrike" spc="-1" dirty="0">
                <a:latin typeface="Times New Roman"/>
                <a:ea typeface="Calibri"/>
              </a:rPr>
              <a:t>/</a:t>
            </a:r>
            <a:r>
              <a:rPr lang="en-US" sz="1800" b="1" i="1" strike="noStrike" spc="-1" dirty="0">
                <a:latin typeface="Times New Roman"/>
                <a:ea typeface="Calibri"/>
              </a:rPr>
              <a:t>CVC</a:t>
            </a:r>
            <a:r>
              <a:rPr lang="ru-RU" sz="1800" b="1" i="1" strike="noStrike" spc="-1" dirty="0">
                <a:latin typeface="Times New Roman"/>
                <a:ea typeface="Calibri"/>
              </a:rPr>
              <a:t>-коды, не производите манипуляции при помощи 	банкомата;</a:t>
            </a:r>
            <a:endParaRPr lang="ru-RU" sz="1800" b="0" strike="noStrike" spc="-1" dirty="0">
              <a:latin typeface="Arial"/>
            </a:endParaRPr>
          </a:p>
          <a:p>
            <a:pPr marL="114480" algn="just">
              <a:lnSpc>
                <a:spcPct val="107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1800" b="1" i="1" strike="noStrike" spc="-1" dirty="0">
                <a:latin typeface="Times New Roman"/>
                <a:ea typeface="Calibri"/>
              </a:rPr>
              <a:t>-	Не кому не перечисляйте, не отдавайте деньги,  ценности и документы;</a:t>
            </a:r>
            <a:endParaRPr lang="ru-RU" sz="1800" b="0" strike="noStrike" spc="-1" dirty="0">
              <a:latin typeface="Arial"/>
            </a:endParaRPr>
          </a:p>
          <a:p>
            <a:pPr marL="114480" algn="just">
              <a:lnSpc>
                <a:spcPct val="107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1800" b="1" i="1" strike="noStrike" spc="-1" dirty="0">
                <a:latin typeface="Times New Roman"/>
                <a:ea typeface="Calibri"/>
              </a:rPr>
              <a:t>-	Не переходите по ссылкам, не устанавливайте приложения поступившие по ссылке в СМС или ММС сообщениях, мессенджерах;</a:t>
            </a:r>
            <a:endParaRPr lang="ru-RU" sz="1800" b="0" strike="noStrike" spc="-1" dirty="0">
              <a:latin typeface="Arial"/>
            </a:endParaRPr>
          </a:p>
          <a:p>
            <a:pPr marL="114480" algn="just">
              <a:lnSpc>
                <a:spcPct val="107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1800" b="1" i="1" strike="noStrike" spc="-1" dirty="0">
                <a:latin typeface="Calibri"/>
                <a:ea typeface="Calibri"/>
              </a:rPr>
              <a:t>  -	</a:t>
            </a:r>
            <a:r>
              <a:rPr lang="ru-RU" sz="1800" b="1" i="1" strike="noStrike" spc="-1" dirty="0">
                <a:latin typeface="Times New Roman"/>
                <a:ea typeface="Calibri"/>
              </a:rPr>
              <a:t>В случаи утери или кражи телефона с подключенной услугой «Мобильный банк» необходимо обратиться в 	контактный центр Банка для блокировки услуги;</a:t>
            </a:r>
            <a:endParaRPr lang="ru-RU" sz="1800" b="0" strike="noStrike" spc="-1" dirty="0">
              <a:latin typeface="Arial"/>
            </a:endParaRPr>
          </a:p>
          <a:p>
            <a:pPr marL="114480" algn="just">
              <a:lnSpc>
                <a:spcPct val="107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1800" b="1" i="1" strike="noStrike" spc="-1" dirty="0">
                <a:latin typeface="Times New Roman"/>
                <a:ea typeface="Calibri"/>
              </a:rPr>
              <a:t>  -	Проверяйте правильно ли ВЫ написали доменное имя сайта. Зайдите в раздел сайта, где размещены контактные данные сайта. Проверьте  дату регистрации сайта. Если указана лишь электронная почта и телефон, воздержитесь от покупки.      </a:t>
            </a:r>
            <a:endParaRPr lang="ru-RU" sz="1800" b="0" strike="noStrike" spc="-1" dirty="0">
              <a:latin typeface="Arial"/>
            </a:endParaRPr>
          </a:p>
          <a:p>
            <a:pPr marL="114480" algn="just">
              <a:lnSpc>
                <a:spcPct val="107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1800" b="1" i="1" strike="noStrike" spc="-1" dirty="0">
                <a:latin typeface="Times New Roman"/>
                <a:ea typeface="Calibri"/>
              </a:rPr>
              <a:t>-</a:t>
            </a:r>
            <a:endParaRPr lang="ru-RU" sz="18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98000"/>
                <a:shade val="90000"/>
                <a:satMod val="160000"/>
                <a:lumMod val="100000"/>
              </a:schemeClr>
            </a:gs>
            <a:gs pos="60000">
              <a:schemeClr val="bg2">
                <a:tint val="95000"/>
                <a:shade val="100000"/>
                <a:satMod val="130000"/>
                <a:lumMod val="70000"/>
                <a:lumOff val="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CustomShape 1"/>
          <p:cNvSpPr/>
          <p:nvPr/>
        </p:nvSpPr>
        <p:spPr>
          <a:xfrm>
            <a:off x="930600" y="2412274"/>
            <a:ext cx="10514160" cy="230192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 fontScale="80000" lnSpcReduction="20000"/>
          </a:bodyPr>
          <a:lstStyle/>
          <a:p>
            <a:pPr algn="ctr">
              <a:lnSpc>
                <a:spcPct val="100000"/>
              </a:lnSpc>
            </a:pPr>
            <a:br>
              <a:rPr dirty="0"/>
            </a:br>
            <a:r>
              <a:rPr lang="ru-RU" sz="4200" b="1" strike="noStrike" spc="-1" dirty="0">
                <a:latin typeface="Times New Roman"/>
                <a:ea typeface="DejaVu Sans"/>
              </a:rPr>
              <a:t>«Основные способы мошенничеств, совершенных с применением информационно-коммуникационных технологий»</a:t>
            </a:r>
            <a:br>
              <a:rPr dirty="0"/>
            </a:br>
            <a:br>
              <a:rPr dirty="0"/>
            </a:br>
            <a:endParaRPr lang="ru-RU" sz="4200" b="0" strike="noStrike" spc="-1" dirty="0">
              <a:latin typeface="Arial"/>
            </a:endParaRPr>
          </a:p>
        </p:txBody>
      </p:sp>
      <p:pic>
        <p:nvPicPr>
          <p:cNvPr id="51" name="Объект 5"/>
          <p:cNvPicPr/>
          <p:nvPr/>
        </p:nvPicPr>
        <p:blipFill>
          <a:blip r:embed="rId3"/>
          <a:stretch/>
        </p:blipFill>
        <p:spPr>
          <a:xfrm>
            <a:off x="4244760" y="114480"/>
            <a:ext cx="3885480" cy="1807920"/>
          </a:xfrm>
          <a:prstGeom prst="rect">
            <a:avLst/>
          </a:prstGeom>
          <a:ln>
            <a:noFill/>
          </a:ln>
        </p:spPr>
      </p:pic>
      <p:sp>
        <p:nvSpPr>
          <p:cNvPr id="52" name="CustomShape 2"/>
          <p:cNvSpPr/>
          <p:nvPr/>
        </p:nvSpPr>
        <p:spPr>
          <a:xfrm>
            <a:off x="6706800" y="5885280"/>
            <a:ext cx="6094440" cy="95265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2800" b="1" strike="noStrike" spc="-1" dirty="0">
                <a:latin typeface="Times New Roman"/>
                <a:ea typeface="DejaVu Sans"/>
              </a:rPr>
              <a:t>МВД по </a:t>
            </a:r>
            <a:r>
              <a:rPr lang="ru-RU" sz="2800" b="1" strike="noStrike" spc="-1">
                <a:latin typeface="Times New Roman"/>
                <a:ea typeface="DejaVu Sans"/>
              </a:rPr>
              <a:t>Республике Дагестан</a:t>
            </a:r>
            <a:br>
              <a:rPr dirty="0"/>
            </a:br>
            <a:endParaRPr lang="ru-RU" sz="2800" b="0" strike="noStrike" spc="-1" dirty="0">
              <a:latin typeface="Arial"/>
            </a:endParaRPr>
          </a:p>
        </p:txBody>
      </p:sp>
      <p:pic>
        <p:nvPicPr>
          <p:cNvPr id="5" name="Picture 4" descr="http://www.priroda.ru/upload/iblock/809/16m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047" y="5486487"/>
            <a:ext cx="815245" cy="1098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772918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222">
  <a:themeElements>
    <a:clrScheme name="">
      <a:dk1>
        <a:srgbClr val="000000"/>
      </a:dk1>
      <a:lt1>
        <a:srgbClr val="000099"/>
      </a:lt1>
      <a:dk2>
        <a:srgbClr val="000066"/>
      </a:dk2>
      <a:lt2>
        <a:srgbClr val="C0C0C0"/>
      </a:lt2>
      <a:accent1>
        <a:srgbClr val="FF3399"/>
      </a:accent1>
      <a:accent2>
        <a:srgbClr val="99CCFF"/>
      </a:accent2>
      <a:accent3>
        <a:srgbClr val="AAAACA"/>
      </a:accent3>
      <a:accent4>
        <a:srgbClr val="000000"/>
      </a:accent4>
      <a:accent5>
        <a:srgbClr val="FFADCA"/>
      </a:accent5>
      <a:accent6>
        <a:srgbClr val="8AB9E7"/>
      </a:accent6>
      <a:hlink>
        <a:srgbClr val="FF5050"/>
      </a:hlink>
      <a:folHlink>
        <a:srgbClr val="FFFF99"/>
      </a:folHlink>
    </a:clrScheme>
    <a:fontScheme name="1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Тема1222" id="{5F8E28BC-6CFC-4162-AE93-CF102E6CFD06}" vid="{42B93F7F-CCE5-455B-846E-E08F679FB703}"/>
    </a:ext>
  </a:extLst>
</a:theme>
</file>

<file path=ppt/theme/theme2.xml><?xml version="1.0" encoding="utf-8"?>
<a:theme xmlns:a="http://schemas.openxmlformats.org/drawingml/2006/main" name="2_colormaster">
  <a:themeElements>
    <a:clrScheme name="">
      <a:dk1>
        <a:srgbClr val="000000"/>
      </a:dk1>
      <a:lt1>
        <a:srgbClr val="000099"/>
      </a:lt1>
      <a:dk2>
        <a:srgbClr val="000066"/>
      </a:dk2>
      <a:lt2>
        <a:srgbClr val="C0C0C0"/>
      </a:lt2>
      <a:accent1>
        <a:srgbClr val="FF3399"/>
      </a:accent1>
      <a:accent2>
        <a:srgbClr val="99CCFF"/>
      </a:accent2>
      <a:accent3>
        <a:srgbClr val="AAAACA"/>
      </a:accent3>
      <a:accent4>
        <a:srgbClr val="000000"/>
      </a:accent4>
      <a:accent5>
        <a:srgbClr val="FFADCA"/>
      </a:accent5>
      <a:accent6>
        <a:srgbClr val="8AB9E7"/>
      </a:accent6>
      <a:hlink>
        <a:srgbClr val="FF5050"/>
      </a:hlink>
      <a:folHlink>
        <a:srgbClr val="FFFF99"/>
      </a:folHlink>
    </a:clrScheme>
    <a:fontScheme name="2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colormaster">
  <a:themeElements>
    <a:clrScheme name="3_colormaster 7">
      <a:dk1>
        <a:srgbClr val="C0C0C0"/>
      </a:dk1>
      <a:lt1>
        <a:srgbClr val="FFFFFF"/>
      </a:lt1>
      <a:dk2>
        <a:srgbClr val="008080"/>
      </a:dk2>
      <a:lt2>
        <a:srgbClr val="CCECFF"/>
      </a:lt2>
      <a:accent1>
        <a:srgbClr val="29A329"/>
      </a:accent1>
      <a:accent2>
        <a:srgbClr val="00FFFF"/>
      </a:accent2>
      <a:accent3>
        <a:srgbClr val="AAC0C0"/>
      </a:accent3>
      <a:accent4>
        <a:srgbClr val="DADADA"/>
      </a:accent4>
      <a:accent5>
        <a:srgbClr val="ACCEAC"/>
      </a:accent5>
      <a:accent6>
        <a:srgbClr val="00E7E7"/>
      </a:accent6>
      <a:hlink>
        <a:srgbClr val="3B6AFF"/>
      </a:hlink>
      <a:folHlink>
        <a:srgbClr val="FF9900"/>
      </a:folHlink>
    </a:clrScheme>
    <a:fontScheme name="3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chemeClr val="accent6">
                <a:lumMod val="75000"/>
                <a:shade val="30000"/>
                <a:satMod val="115000"/>
              </a:schemeClr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0" scaled="1"/>
          <a:tileRect/>
        </a:gradFill>
        <a:ln w="3175">
          <a:solidFill>
            <a:schemeClr val="accent3">
              <a:lumMod val="75000"/>
            </a:schemeClr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3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4_colormaster">
  <a:themeElements>
    <a:clrScheme name="">
      <a:dk1>
        <a:srgbClr val="000000"/>
      </a:dk1>
      <a:lt1>
        <a:srgbClr val="008080"/>
      </a:lt1>
      <a:dk2>
        <a:srgbClr val="003366"/>
      </a:dk2>
      <a:lt2>
        <a:srgbClr val="C0C0C0"/>
      </a:lt2>
      <a:accent1>
        <a:srgbClr val="29A329"/>
      </a:accent1>
      <a:accent2>
        <a:srgbClr val="00FFFF"/>
      </a:accent2>
      <a:accent3>
        <a:srgbClr val="AAC0C0"/>
      </a:accent3>
      <a:accent4>
        <a:srgbClr val="000000"/>
      </a:accent4>
      <a:accent5>
        <a:srgbClr val="ACCEAC"/>
      </a:accent5>
      <a:accent6>
        <a:srgbClr val="00E7E7"/>
      </a:accent6>
      <a:hlink>
        <a:srgbClr val="3B6AFF"/>
      </a:hlink>
      <a:folHlink>
        <a:srgbClr val="FF9900"/>
      </a:folHlink>
    </a:clrScheme>
    <a:fontScheme name="4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5_colormaster">
  <a:themeElements>
    <a:clrScheme name="">
      <a:dk1>
        <a:srgbClr val="000000"/>
      </a:dk1>
      <a:lt1>
        <a:srgbClr val="008080"/>
      </a:lt1>
      <a:dk2>
        <a:srgbClr val="003366"/>
      </a:dk2>
      <a:lt2>
        <a:srgbClr val="C0C0C0"/>
      </a:lt2>
      <a:accent1>
        <a:srgbClr val="29A329"/>
      </a:accent1>
      <a:accent2>
        <a:srgbClr val="00FFFF"/>
      </a:accent2>
      <a:accent3>
        <a:srgbClr val="AAC0C0"/>
      </a:accent3>
      <a:accent4>
        <a:srgbClr val="000000"/>
      </a:accent4>
      <a:accent5>
        <a:srgbClr val="ACCEAC"/>
      </a:accent5>
      <a:accent6>
        <a:srgbClr val="00E7E7"/>
      </a:accent6>
      <a:hlink>
        <a:srgbClr val="3B6AFF"/>
      </a:hlink>
      <a:folHlink>
        <a:srgbClr val="FF9900"/>
      </a:folHlink>
    </a:clrScheme>
    <a:fontScheme name="5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6_colormaster">
  <a:themeElements>
    <a:clrScheme name="6_colormaster 3">
      <a:dk1>
        <a:srgbClr val="C0C0C0"/>
      </a:dk1>
      <a:lt1>
        <a:srgbClr val="FFFFFF"/>
      </a:lt1>
      <a:dk2>
        <a:srgbClr val="800000"/>
      </a:dk2>
      <a:lt2>
        <a:srgbClr val="FFCC99"/>
      </a:lt2>
      <a:accent1>
        <a:srgbClr val="FF9900"/>
      </a:accent1>
      <a:accent2>
        <a:srgbClr val="CC0000"/>
      </a:accent2>
      <a:accent3>
        <a:srgbClr val="C0AAAA"/>
      </a:accent3>
      <a:accent4>
        <a:srgbClr val="DADADA"/>
      </a:accent4>
      <a:accent5>
        <a:srgbClr val="FFCAAA"/>
      </a:accent5>
      <a:accent6>
        <a:srgbClr val="B90000"/>
      </a:accent6>
      <a:hlink>
        <a:srgbClr val="FF33CC"/>
      </a:hlink>
      <a:folHlink>
        <a:srgbClr val="FFCC00"/>
      </a:folHlink>
    </a:clrScheme>
    <a:fontScheme name="6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7_colormaster">
  <a:themeElements>
    <a:clrScheme name="">
      <a:dk1>
        <a:srgbClr val="000000"/>
      </a:dk1>
      <a:lt1>
        <a:srgbClr val="800000"/>
      </a:lt1>
      <a:dk2>
        <a:srgbClr val="800000"/>
      </a:dk2>
      <a:lt2>
        <a:srgbClr val="C0C0C0"/>
      </a:lt2>
      <a:accent1>
        <a:srgbClr val="FF9900"/>
      </a:accent1>
      <a:accent2>
        <a:srgbClr val="CC0000"/>
      </a:accent2>
      <a:accent3>
        <a:srgbClr val="C0AAAA"/>
      </a:accent3>
      <a:accent4>
        <a:srgbClr val="000000"/>
      </a:accent4>
      <a:accent5>
        <a:srgbClr val="FFCAAA"/>
      </a:accent5>
      <a:accent6>
        <a:srgbClr val="B90000"/>
      </a:accent6>
      <a:hlink>
        <a:srgbClr val="FF33CC"/>
      </a:hlink>
      <a:folHlink>
        <a:srgbClr val="FFCC00"/>
      </a:folHlink>
    </a:clrScheme>
    <a:fontScheme name="7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8_colormaster">
  <a:themeElements>
    <a:clrScheme name="">
      <a:dk1>
        <a:srgbClr val="000000"/>
      </a:dk1>
      <a:lt1>
        <a:srgbClr val="800000"/>
      </a:lt1>
      <a:dk2>
        <a:srgbClr val="800000"/>
      </a:dk2>
      <a:lt2>
        <a:srgbClr val="C0C0C0"/>
      </a:lt2>
      <a:accent1>
        <a:srgbClr val="FF9900"/>
      </a:accent1>
      <a:accent2>
        <a:srgbClr val="CC0000"/>
      </a:accent2>
      <a:accent3>
        <a:srgbClr val="C0AAAA"/>
      </a:accent3>
      <a:accent4>
        <a:srgbClr val="000000"/>
      </a:accent4>
      <a:accent5>
        <a:srgbClr val="FFCAAA"/>
      </a:accent5>
      <a:accent6>
        <a:srgbClr val="B90000"/>
      </a:accent6>
      <a:hlink>
        <a:srgbClr val="FF33CC"/>
      </a:hlink>
      <a:folHlink>
        <a:srgbClr val="FFCC00"/>
      </a:folHlink>
    </a:clrScheme>
    <a:fontScheme name="8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8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Тема1222</Template>
  <TotalTime>5280</TotalTime>
  <Words>1401</Words>
  <Application>Microsoft Office PowerPoint</Application>
  <PresentationFormat>Широкоэкранный</PresentationFormat>
  <Paragraphs>153</Paragraphs>
  <Slides>30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9</vt:i4>
      </vt:variant>
      <vt:variant>
        <vt:lpstr>Заголовки слайдов</vt:lpstr>
      </vt:variant>
      <vt:variant>
        <vt:i4>30</vt:i4>
      </vt:variant>
    </vt:vector>
  </HeadingPairs>
  <TitlesOfParts>
    <vt:vector size="49" baseType="lpstr">
      <vt:lpstr>Arial</vt:lpstr>
      <vt:lpstr>Arial Black</vt:lpstr>
      <vt:lpstr>Calibri</vt:lpstr>
      <vt:lpstr>Century Gothic</vt:lpstr>
      <vt:lpstr>Georgia</vt:lpstr>
      <vt:lpstr>Times New Roman</vt:lpstr>
      <vt:lpstr>Tinos</vt:lpstr>
      <vt:lpstr>Trebuchet MS</vt:lpstr>
      <vt:lpstr>Wingdings</vt:lpstr>
      <vt:lpstr>Wingdings 3</vt:lpstr>
      <vt:lpstr>Тема1222</vt:lpstr>
      <vt:lpstr>2_colormaster</vt:lpstr>
      <vt:lpstr>3_colormaster</vt:lpstr>
      <vt:lpstr>4_colormaster</vt:lpstr>
      <vt:lpstr>5_colormaster</vt:lpstr>
      <vt:lpstr>6_colormaster</vt:lpstr>
      <vt:lpstr>7_colormaster</vt:lpstr>
      <vt:lpstr>8_colormaster</vt:lpstr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Управление МВД России по г. Улан-Удэ  «Профилактика мошенничеств и краж с банковских с»</dc:title>
  <dc:subject/>
  <dc:creator>ekhaltanov</dc:creator>
  <dc:description/>
  <cp:lastModifiedBy>RamazanovMT</cp:lastModifiedBy>
  <cp:revision>215</cp:revision>
  <cp:lastPrinted>2023-12-25T01:44:44Z</cp:lastPrinted>
  <dcterms:created xsi:type="dcterms:W3CDTF">2023-11-29T05:19:42Z</dcterms:created>
  <dcterms:modified xsi:type="dcterms:W3CDTF">2025-07-03T09:27:21Z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3</vt:i4>
  </property>
  <property fmtid="{D5CDD505-2E9C-101B-9397-08002B2CF9AE}" pid="8" name="PresentationFormat">
    <vt:lpwstr>Широкоэкранный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31</vt:i4>
  </property>
</Properties>
</file>