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291" r:id="rId1"/>
    <p:sldMasterId id="2147484804" r:id="rId2"/>
  </p:sldMasterIdLst>
  <p:notesMasterIdLst>
    <p:notesMasterId r:id="rId60"/>
  </p:notesMasterIdLst>
  <p:sldIdLst>
    <p:sldId id="845" r:id="rId3"/>
    <p:sldId id="840" r:id="rId4"/>
    <p:sldId id="777" r:id="rId5"/>
    <p:sldId id="778" r:id="rId6"/>
    <p:sldId id="779" r:id="rId7"/>
    <p:sldId id="780" r:id="rId8"/>
    <p:sldId id="781" r:id="rId9"/>
    <p:sldId id="782" r:id="rId10"/>
    <p:sldId id="783" r:id="rId11"/>
    <p:sldId id="784" r:id="rId12"/>
    <p:sldId id="785" r:id="rId13"/>
    <p:sldId id="786" r:id="rId14"/>
    <p:sldId id="787" r:id="rId15"/>
    <p:sldId id="788" r:id="rId16"/>
    <p:sldId id="789" r:id="rId17"/>
    <p:sldId id="790" r:id="rId18"/>
    <p:sldId id="791" r:id="rId19"/>
    <p:sldId id="792" r:id="rId20"/>
    <p:sldId id="841" r:id="rId21"/>
    <p:sldId id="793" r:id="rId22"/>
    <p:sldId id="794" r:id="rId23"/>
    <p:sldId id="842" r:id="rId24"/>
    <p:sldId id="795" r:id="rId25"/>
    <p:sldId id="796" r:id="rId26"/>
    <p:sldId id="797" r:id="rId27"/>
    <p:sldId id="843" r:id="rId28"/>
    <p:sldId id="798" r:id="rId29"/>
    <p:sldId id="799" r:id="rId30"/>
    <p:sldId id="800" r:id="rId31"/>
    <p:sldId id="801" r:id="rId32"/>
    <p:sldId id="802" r:id="rId33"/>
    <p:sldId id="803" r:id="rId34"/>
    <p:sldId id="804" r:id="rId35"/>
    <p:sldId id="805" r:id="rId36"/>
    <p:sldId id="806" r:id="rId37"/>
    <p:sldId id="807" r:id="rId38"/>
    <p:sldId id="808" r:id="rId39"/>
    <p:sldId id="809" r:id="rId40"/>
    <p:sldId id="810" r:id="rId41"/>
    <p:sldId id="811" r:id="rId42"/>
    <p:sldId id="812" r:id="rId43"/>
    <p:sldId id="817" r:id="rId44"/>
    <p:sldId id="818" r:id="rId45"/>
    <p:sldId id="819" r:id="rId46"/>
    <p:sldId id="820" r:id="rId47"/>
    <p:sldId id="821" r:id="rId48"/>
    <p:sldId id="822" r:id="rId49"/>
    <p:sldId id="823" r:id="rId50"/>
    <p:sldId id="824" r:id="rId51"/>
    <p:sldId id="825" r:id="rId52"/>
    <p:sldId id="826" r:id="rId53"/>
    <p:sldId id="827" r:id="rId54"/>
    <p:sldId id="828" r:id="rId55"/>
    <p:sldId id="829" r:id="rId56"/>
    <p:sldId id="830" r:id="rId57"/>
    <p:sldId id="831" r:id="rId58"/>
    <p:sldId id="754" r:id="rId59"/>
  </p:sldIdLst>
  <p:sldSz cx="9144000" cy="6858000" type="screen4x3"/>
  <p:notesSz cx="6858000" cy="9144000"/>
  <p:defaultTextStyle>
    <a:defPPr>
      <a:defRPr lang="ru-RU"/>
    </a:defPPr>
    <a:lvl1pPr marL="0" algn="l" defTabSz="910212" rtl="0" eaLnBrk="1" latinLnBrk="0" hangingPunct="1">
      <a:defRPr sz="1800" kern="1200">
        <a:solidFill>
          <a:schemeClr val="tx1"/>
        </a:solidFill>
        <a:latin typeface="+mn-lt"/>
        <a:ea typeface="+mn-ea"/>
        <a:cs typeface="+mn-cs"/>
      </a:defRPr>
    </a:lvl1pPr>
    <a:lvl2pPr marL="455108" algn="l" defTabSz="910212" rtl="0" eaLnBrk="1" latinLnBrk="0" hangingPunct="1">
      <a:defRPr sz="1800" kern="1200">
        <a:solidFill>
          <a:schemeClr val="tx1"/>
        </a:solidFill>
        <a:latin typeface="+mn-lt"/>
        <a:ea typeface="+mn-ea"/>
        <a:cs typeface="+mn-cs"/>
      </a:defRPr>
    </a:lvl2pPr>
    <a:lvl3pPr marL="910212" algn="l" defTabSz="910212" rtl="0" eaLnBrk="1" latinLnBrk="0" hangingPunct="1">
      <a:defRPr sz="1800" kern="1200">
        <a:solidFill>
          <a:schemeClr val="tx1"/>
        </a:solidFill>
        <a:latin typeface="+mn-lt"/>
        <a:ea typeface="+mn-ea"/>
        <a:cs typeface="+mn-cs"/>
      </a:defRPr>
    </a:lvl3pPr>
    <a:lvl4pPr marL="1365322" algn="l" defTabSz="910212" rtl="0" eaLnBrk="1" latinLnBrk="0" hangingPunct="1">
      <a:defRPr sz="1800" kern="1200">
        <a:solidFill>
          <a:schemeClr val="tx1"/>
        </a:solidFill>
        <a:latin typeface="+mn-lt"/>
        <a:ea typeface="+mn-ea"/>
        <a:cs typeface="+mn-cs"/>
      </a:defRPr>
    </a:lvl4pPr>
    <a:lvl5pPr marL="1820430" algn="l" defTabSz="910212" rtl="0" eaLnBrk="1" latinLnBrk="0" hangingPunct="1">
      <a:defRPr sz="1800" kern="1200">
        <a:solidFill>
          <a:schemeClr val="tx1"/>
        </a:solidFill>
        <a:latin typeface="+mn-lt"/>
        <a:ea typeface="+mn-ea"/>
        <a:cs typeface="+mn-cs"/>
      </a:defRPr>
    </a:lvl5pPr>
    <a:lvl6pPr marL="2275534" algn="l" defTabSz="910212" rtl="0" eaLnBrk="1" latinLnBrk="0" hangingPunct="1">
      <a:defRPr sz="1800" kern="1200">
        <a:solidFill>
          <a:schemeClr val="tx1"/>
        </a:solidFill>
        <a:latin typeface="+mn-lt"/>
        <a:ea typeface="+mn-ea"/>
        <a:cs typeface="+mn-cs"/>
      </a:defRPr>
    </a:lvl6pPr>
    <a:lvl7pPr marL="2730640" algn="l" defTabSz="910212" rtl="0" eaLnBrk="1" latinLnBrk="0" hangingPunct="1">
      <a:defRPr sz="1800" kern="1200">
        <a:solidFill>
          <a:schemeClr val="tx1"/>
        </a:solidFill>
        <a:latin typeface="+mn-lt"/>
        <a:ea typeface="+mn-ea"/>
        <a:cs typeface="+mn-cs"/>
      </a:defRPr>
    </a:lvl7pPr>
    <a:lvl8pPr marL="3185751" algn="l" defTabSz="910212" rtl="0" eaLnBrk="1" latinLnBrk="0" hangingPunct="1">
      <a:defRPr sz="1800" kern="1200">
        <a:solidFill>
          <a:schemeClr val="tx1"/>
        </a:solidFill>
        <a:latin typeface="+mn-lt"/>
        <a:ea typeface="+mn-ea"/>
        <a:cs typeface="+mn-cs"/>
      </a:defRPr>
    </a:lvl8pPr>
    <a:lvl9pPr marL="3640856" algn="l" defTabSz="91021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9" autoAdjust="0"/>
    <p:restoredTop sz="98337" autoAdjust="0"/>
  </p:normalViewPr>
  <p:slideViewPr>
    <p:cSldViewPr>
      <p:cViewPr varScale="1">
        <p:scale>
          <a:sx n="83" d="100"/>
          <a:sy n="83" d="100"/>
        </p:scale>
        <p:origin x="82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538988-65D5-4582-AEC1-A93E19DE7C7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389C78C1-2128-4F63-A7D0-F9DE635DC469}">
      <dgm:prSet phldrT="[Текст]"/>
      <dgm:spPr/>
      <dgm:t>
        <a:bodyPr/>
        <a:lstStyle/>
        <a:p>
          <a:r>
            <a:rPr lang="ru-RU" b="1"/>
            <a:t>Приставки</a:t>
          </a:r>
        </a:p>
      </dgm:t>
    </dgm:pt>
    <dgm:pt modelId="{C67686D4-036F-49E0-A582-93FBB83DBA39}" type="parTrans" cxnId="{C1E086F8-933A-449F-82FD-3E7B62AE19A8}">
      <dgm:prSet/>
      <dgm:spPr/>
      <dgm:t>
        <a:bodyPr/>
        <a:lstStyle/>
        <a:p>
          <a:endParaRPr lang="ru-RU"/>
        </a:p>
      </dgm:t>
    </dgm:pt>
    <dgm:pt modelId="{652D38D6-E9C6-41B1-8433-CFA8BD1EA329}" type="sibTrans" cxnId="{C1E086F8-933A-449F-82FD-3E7B62AE19A8}">
      <dgm:prSet/>
      <dgm:spPr/>
      <dgm:t>
        <a:bodyPr/>
        <a:lstStyle/>
        <a:p>
          <a:endParaRPr lang="ru-RU"/>
        </a:p>
      </dgm:t>
    </dgm:pt>
    <dgm:pt modelId="{D3EEF69A-7A46-4919-A557-D21D725E8C3E}">
      <dgm:prSet phldrT="[Текст]"/>
      <dgm:spPr/>
      <dgm:t>
        <a:bodyPr/>
        <a:lstStyle/>
        <a:p>
          <a:pPr>
            <a:spcAft>
              <a:spcPts val="0"/>
            </a:spcAft>
          </a:pPr>
          <a:r>
            <a:rPr lang="ru-RU" dirty="0"/>
            <a:t>всегда пишутся </a:t>
          </a:r>
        </a:p>
        <a:p>
          <a:pPr>
            <a:spcAft>
              <a:spcPts val="0"/>
            </a:spcAft>
          </a:pPr>
          <a:r>
            <a:rPr lang="ru-RU" dirty="0"/>
            <a:t>одинаково</a:t>
          </a:r>
        </a:p>
      </dgm:t>
    </dgm:pt>
    <dgm:pt modelId="{F03D12DC-BE46-4CC9-9AF5-740FEF83063B}" type="parTrans" cxnId="{82759B6E-6240-453A-9A02-67A9E3F0013E}">
      <dgm:prSet/>
      <dgm:spPr/>
      <dgm:t>
        <a:bodyPr/>
        <a:lstStyle/>
        <a:p>
          <a:endParaRPr lang="ru-RU"/>
        </a:p>
      </dgm:t>
    </dgm:pt>
    <dgm:pt modelId="{CAA1A6B1-3219-4E65-9FA3-479F489C5801}" type="sibTrans" cxnId="{82759B6E-6240-453A-9A02-67A9E3F0013E}">
      <dgm:prSet/>
      <dgm:spPr/>
      <dgm:t>
        <a:bodyPr/>
        <a:lstStyle/>
        <a:p>
          <a:endParaRPr lang="ru-RU"/>
        </a:p>
      </dgm:t>
    </dgm:pt>
    <dgm:pt modelId="{705463DB-9814-4E36-AC20-AE236D3C9755}">
      <dgm:prSet phldrT="[Текст]"/>
      <dgm:spPr/>
      <dgm:t>
        <a:bodyPr/>
        <a:lstStyle/>
        <a:p>
          <a:r>
            <a:rPr lang="ru-RU" i="1" dirty="0"/>
            <a:t>в-, вы-, до-, за- на-, над-, о-, об- от-, по-, под- пред- и др.</a:t>
          </a:r>
          <a:endParaRPr lang="ru-RU" dirty="0"/>
        </a:p>
      </dgm:t>
    </dgm:pt>
    <dgm:pt modelId="{02CB45F4-9A1F-4A3D-8ADE-9C4479B4FF71}" type="parTrans" cxnId="{2448B22C-3A61-4DA0-B254-A4A9B66B1F6A}">
      <dgm:prSet/>
      <dgm:spPr/>
      <dgm:t>
        <a:bodyPr/>
        <a:lstStyle/>
        <a:p>
          <a:endParaRPr lang="ru-RU"/>
        </a:p>
      </dgm:t>
    </dgm:pt>
    <dgm:pt modelId="{EC9F27C9-EABE-472C-A7A9-CA2AD66E7149}" type="sibTrans" cxnId="{2448B22C-3A61-4DA0-B254-A4A9B66B1F6A}">
      <dgm:prSet/>
      <dgm:spPr/>
      <dgm:t>
        <a:bodyPr/>
        <a:lstStyle/>
        <a:p>
          <a:endParaRPr lang="ru-RU"/>
        </a:p>
      </dgm:t>
    </dgm:pt>
    <dgm:pt modelId="{9274DE55-C6D8-489F-8897-E9CA41CD9A51}">
      <dgm:prSet phldrT="[Текст]"/>
      <dgm:spPr/>
      <dgm:t>
        <a:bodyPr/>
        <a:lstStyle/>
        <a:p>
          <a:pPr>
            <a:spcAft>
              <a:spcPts val="0"/>
            </a:spcAft>
          </a:pPr>
          <a:r>
            <a:rPr lang="ru-RU" dirty="0"/>
            <a:t>правописание зависит </a:t>
          </a:r>
        </a:p>
        <a:p>
          <a:pPr>
            <a:spcAft>
              <a:spcPts val="0"/>
            </a:spcAft>
          </a:pPr>
          <a:r>
            <a:rPr lang="ru-RU" dirty="0"/>
            <a:t>от произношения</a:t>
          </a:r>
        </a:p>
      </dgm:t>
    </dgm:pt>
    <dgm:pt modelId="{004AAFE5-A5E8-47D1-900E-B378FDA99668}" type="parTrans" cxnId="{F571CEF5-C0A3-42CB-B436-CDC3755038CD}">
      <dgm:prSet/>
      <dgm:spPr/>
      <dgm:t>
        <a:bodyPr/>
        <a:lstStyle/>
        <a:p>
          <a:endParaRPr lang="ru-RU"/>
        </a:p>
      </dgm:t>
    </dgm:pt>
    <dgm:pt modelId="{84B2FFF1-549A-4DC0-8297-546DF6BC7E94}" type="sibTrans" cxnId="{F571CEF5-C0A3-42CB-B436-CDC3755038CD}">
      <dgm:prSet/>
      <dgm:spPr/>
      <dgm:t>
        <a:bodyPr/>
        <a:lstStyle/>
        <a:p>
          <a:endParaRPr lang="ru-RU"/>
        </a:p>
      </dgm:t>
    </dgm:pt>
    <dgm:pt modelId="{636D2F1B-0F1E-40E3-927F-8C1EA059EF06}">
      <dgm:prSet phldrT="[Текст]"/>
      <dgm:spPr/>
      <dgm:t>
        <a:bodyPr/>
        <a:lstStyle/>
        <a:p>
          <a:pPr>
            <a:spcAft>
              <a:spcPts val="0"/>
            </a:spcAft>
          </a:pPr>
          <a:r>
            <a:rPr lang="ru-RU" i="0" dirty="0"/>
            <a:t>приставки, </a:t>
          </a:r>
        </a:p>
        <a:p>
          <a:pPr>
            <a:spcAft>
              <a:spcPts val="0"/>
            </a:spcAft>
          </a:pPr>
          <a:r>
            <a:rPr lang="ru-RU" i="0" dirty="0"/>
            <a:t>оканчивающиеся </a:t>
          </a:r>
          <a:r>
            <a:rPr lang="ru-RU" i="1" dirty="0"/>
            <a:t>на -</a:t>
          </a:r>
          <a:r>
            <a:rPr lang="ru-RU" i="1" dirty="0" err="1"/>
            <a:t>з</a:t>
          </a:r>
          <a:r>
            <a:rPr lang="ru-RU" i="1" dirty="0"/>
            <a:t>, -с</a:t>
          </a:r>
        </a:p>
      </dgm:t>
    </dgm:pt>
    <dgm:pt modelId="{A33922B3-DFAE-4FB6-99C8-A5E82FB9C461}" type="parTrans" cxnId="{A5875B83-89D0-4A03-B092-CF94C23F1FB6}">
      <dgm:prSet/>
      <dgm:spPr/>
      <dgm:t>
        <a:bodyPr/>
        <a:lstStyle/>
        <a:p>
          <a:endParaRPr lang="ru-RU"/>
        </a:p>
      </dgm:t>
    </dgm:pt>
    <dgm:pt modelId="{7B488301-0776-4BEA-8950-9DF570C5B8AA}" type="sibTrans" cxnId="{A5875B83-89D0-4A03-B092-CF94C23F1FB6}">
      <dgm:prSet/>
      <dgm:spPr/>
      <dgm:t>
        <a:bodyPr/>
        <a:lstStyle/>
        <a:p>
          <a:endParaRPr lang="ru-RU"/>
        </a:p>
      </dgm:t>
    </dgm:pt>
    <dgm:pt modelId="{8D57FAF8-B24A-4A9D-9791-E91BC441B020}">
      <dgm:prSet/>
      <dgm:spPr/>
      <dgm:t>
        <a:bodyPr/>
        <a:lstStyle/>
        <a:p>
          <a:pPr>
            <a:spcAft>
              <a:spcPts val="0"/>
            </a:spcAft>
          </a:pPr>
          <a:r>
            <a:rPr lang="ru-RU" dirty="0"/>
            <a:t>правописание зависит</a:t>
          </a:r>
        </a:p>
        <a:p>
          <a:pPr>
            <a:spcAft>
              <a:spcPts val="0"/>
            </a:spcAft>
          </a:pPr>
          <a:r>
            <a:rPr lang="ru-RU" dirty="0"/>
            <a:t> от значения</a:t>
          </a:r>
        </a:p>
      </dgm:t>
    </dgm:pt>
    <dgm:pt modelId="{F3E49C96-AAF3-429A-A6FB-09A0ED5C20E3}" type="parTrans" cxnId="{3B6E6CE2-9D54-4A9C-8B27-4A822DFF9BB9}">
      <dgm:prSet/>
      <dgm:spPr/>
      <dgm:t>
        <a:bodyPr/>
        <a:lstStyle/>
        <a:p>
          <a:endParaRPr lang="ru-RU"/>
        </a:p>
      </dgm:t>
    </dgm:pt>
    <dgm:pt modelId="{02CF87C8-B6C2-4BA6-BAE1-8534BBC217A0}" type="sibTrans" cxnId="{3B6E6CE2-9D54-4A9C-8B27-4A822DFF9BB9}">
      <dgm:prSet/>
      <dgm:spPr/>
      <dgm:t>
        <a:bodyPr/>
        <a:lstStyle/>
        <a:p>
          <a:endParaRPr lang="ru-RU"/>
        </a:p>
      </dgm:t>
    </dgm:pt>
    <dgm:pt modelId="{3718F64D-EECC-4E31-866F-1587809E47F1}">
      <dgm:prSet/>
      <dgm:spPr/>
      <dgm:t>
        <a:bodyPr/>
        <a:lstStyle/>
        <a:p>
          <a:r>
            <a:rPr lang="ru-RU" i="1"/>
            <a:t>пре-, при-</a:t>
          </a:r>
        </a:p>
      </dgm:t>
    </dgm:pt>
    <dgm:pt modelId="{6D11A3A5-CE79-4664-AF3C-01A7FB6D6181}" type="parTrans" cxnId="{6458DCE1-DB3C-4A47-877A-7B0603A04A62}">
      <dgm:prSet/>
      <dgm:spPr/>
      <dgm:t>
        <a:bodyPr/>
        <a:lstStyle/>
        <a:p>
          <a:endParaRPr lang="ru-RU"/>
        </a:p>
      </dgm:t>
    </dgm:pt>
    <dgm:pt modelId="{FB2E8772-7358-41CB-9732-4A8B1A49BA6C}" type="sibTrans" cxnId="{6458DCE1-DB3C-4A47-877A-7B0603A04A62}">
      <dgm:prSet/>
      <dgm:spPr/>
      <dgm:t>
        <a:bodyPr/>
        <a:lstStyle/>
        <a:p>
          <a:endParaRPr lang="ru-RU"/>
        </a:p>
      </dgm:t>
    </dgm:pt>
    <dgm:pt modelId="{28B9F375-F7F9-4E31-BBF1-559B5810FAA6}" type="pres">
      <dgm:prSet presAssocID="{C2538988-65D5-4582-AEC1-A93E19DE7C7C}" presName="hierChild1" presStyleCnt="0">
        <dgm:presLayoutVars>
          <dgm:chPref val="1"/>
          <dgm:dir/>
          <dgm:animOne val="branch"/>
          <dgm:animLvl val="lvl"/>
          <dgm:resizeHandles/>
        </dgm:presLayoutVars>
      </dgm:prSet>
      <dgm:spPr/>
    </dgm:pt>
    <dgm:pt modelId="{40337620-08E6-433F-8362-2104220CDA4E}" type="pres">
      <dgm:prSet presAssocID="{389C78C1-2128-4F63-A7D0-F9DE635DC469}" presName="hierRoot1" presStyleCnt="0"/>
      <dgm:spPr/>
    </dgm:pt>
    <dgm:pt modelId="{4A0A1943-41B5-4518-8BD5-BFF7EDD68B9F}" type="pres">
      <dgm:prSet presAssocID="{389C78C1-2128-4F63-A7D0-F9DE635DC469}" presName="composite" presStyleCnt="0"/>
      <dgm:spPr/>
    </dgm:pt>
    <dgm:pt modelId="{5C327468-B80A-4FE3-AA97-86E2E32617AB}" type="pres">
      <dgm:prSet presAssocID="{389C78C1-2128-4F63-A7D0-F9DE635DC469}" presName="background" presStyleLbl="node0" presStyleIdx="0" presStyleCnt="1"/>
      <dgm:spPr/>
    </dgm:pt>
    <dgm:pt modelId="{BDFB313C-907E-43F9-9F0F-64480C0B0C24}" type="pres">
      <dgm:prSet presAssocID="{389C78C1-2128-4F63-A7D0-F9DE635DC469}" presName="text" presStyleLbl="fgAcc0" presStyleIdx="0" presStyleCnt="1">
        <dgm:presLayoutVars>
          <dgm:chPref val="3"/>
        </dgm:presLayoutVars>
      </dgm:prSet>
      <dgm:spPr/>
    </dgm:pt>
    <dgm:pt modelId="{8544499B-206A-4A7B-BEC0-FA67420FB637}" type="pres">
      <dgm:prSet presAssocID="{389C78C1-2128-4F63-A7D0-F9DE635DC469}" presName="hierChild2" presStyleCnt="0"/>
      <dgm:spPr/>
    </dgm:pt>
    <dgm:pt modelId="{BB419883-DC7D-48FA-BD74-70FE9477E9A5}" type="pres">
      <dgm:prSet presAssocID="{F03D12DC-BE46-4CC9-9AF5-740FEF83063B}" presName="Name10" presStyleLbl="parChTrans1D2" presStyleIdx="0" presStyleCnt="3"/>
      <dgm:spPr/>
    </dgm:pt>
    <dgm:pt modelId="{45077E85-D445-4DB2-82E3-1F4A029F0CD7}" type="pres">
      <dgm:prSet presAssocID="{D3EEF69A-7A46-4919-A557-D21D725E8C3E}" presName="hierRoot2" presStyleCnt="0"/>
      <dgm:spPr/>
    </dgm:pt>
    <dgm:pt modelId="{C39E98C7-1D30-4FF3-A5F1-3DD15528525C}" type="pres">
      <dgm:prSet presAssocID="{D3EEF69A-7A46-4919-A557-D21D725E8C3E}" presName="composite2" presStyleCnt="0"/>
      <dgm:spPr/>
    </dgm:pt>
    <dgm:pt modelId="{CE25C2A3-A184-44B0-BDA6-EFE076C8F3F2}" type="pres">
      <dgm:prSet presAssocID="{D3EEF69A-7A46-4919-A557-D21D725E8C3E}" presName="background2" presStyleLbl="node2" presStyleIdx="0" presStyleCnt="3"/>
      <dgm:spPr/>
    </dgm:pt>
    <dgm:pt modelId="{3E8327BE-9FDA-4935-AC5A-DE568219AB04}" type="pres">
      <dgm:prSet presAssocID="{D3EEF69A-7A46-4919-A557-D21D725E8C3E}" presName="text2" presStyleLbl="fgAcc2" presStyleIdx="0" presStyleCnt="3">
        <dgm:presLayoutVars>
          <dgm:chPref val="3"/>
        </dgm:presLayoutVars>
      </dgm:prSet>
      <dgm:spPr/>
    </dgm:pt>
    <dgm:pt modelId="{F2C092A6-7FF3-40A8-AF1F-322CC7F594E9}" type="pres">
      <dgm:prSet presAssocID="{D3EEF69A-7A46-4919-A557-D21D725E8C3E}" presName="hierChild3" presStyleCnt="0"/>
      <dgm:spPr/>
    </dgm:pt>
    <dgm:pt modelId="{008C4371-99BF-4CD5-B832-E942805ED589}" type="pres">
      <dgm:prSet presAssocID="{02CB45F4-9A1F-4A3D-8ADE-9C4479B4FF71}" presName="Name17" presStyleLbl="parChTrans1D3" presStyleIdx="0" presStyleCnt="3"/>
      <dgm:spPr/>
    </dgm:pt>
    <dgm:pt modelId="{38E8AFF6-7D79-446C-BAD6-6B87D365E188}" type="pres">
      <dgm:prSet presAssocID="{705463DB-9814-4E36-AC20-AE236D3C9755}" presName="hierRoot3" presStyleCnt="0"/>
      <dgm:spPr/>
    </dgm:pt>
    <dgm:pt modelId="{A27B01BA-F67D-42E7-B6F4-015854CE4164}" type="pres">
      <dgm:prSet presAssocID="{705463DB-9814-4E36-AC20-AE236D3C9755}" presName="composite3" presStyleCnt="0"/>
      <dgm:spPr/>
    </dgm:pt>
    <dgm:pt modelId="{DDD80A17-024A-49C2-9CC4-46EF8E150C7D}" type="pres">
      <dgm:prSet presAssocID="{705463DB-9814-4E36-AC20-AE236D3C9755}" presName="background3" presStyleLbl="node3" presStyleIdx="0" presStyleCnt="3"/>
      <dgm:spPr/>
    </dgm:pt>
    <dgm:pt modelId="{6C97ACE3-D278-465E-A22E-CDEFABE2D8D1}" type="pres">
      <dgm:prSet presAssocID="{705463DB-9814-4E36-AC20-AE236D3C9755}" presName="text3" presStyleLbl="fgAcc3" presStyleIdx="0" presStyleCnt="3">
        <dgm:presLayoutVars>
          <dgm:chPref val="3"/>
        </dgm:presLayoutVars>
      </dgm:prSet>
      <dgm:spPr/>
    </dgm:pt>
    <dgm:pt modelId="{84BE3FBB-AFC7-487B-BBDB-0CD008E63E68}" type="pres">
      <dgm:prSet presAssocID="{705463DB-9814-4E36-AC20-AE236D3C9755}" presName="hierChild4" presStyleCnt="0"/>
      <dgm:spPr/>
    </dgm:pt>
    <dgm:pt modelId="{0F7308AF-4CBC-4B70-87BF-008805F018B3}" type="pres">
      <dgm:prSet presAssocID="{004AAFE5-A5E8-47D1-900E-B378FDA99668}" presName="Name10" presStyleLbl="parChTrans1D2" presStyleIdx="1" presStyleCnt="3"/>
      <dgm:spPr/>
    </dgm:pt>
    <dgm:pt modelId="{7B9E47EC-36F0-4635-8416-33C49068F17B}" type="pres">
      <dgm:prSet presAssocID="{9274DE55-C6D8-489F-8897-E9CA41CD9A51}" presName="hierRoot2" presStyleCnt="0"/>
      <dgm:spPr/>
    </dgm:pt>
    <dgm:pt modelId="{152C64DC-B900-48AE-BC3D-E393F843F41F}" type="pres">
      <dgm:prSet presAssocID="{9274DE55-C6D8-489F-8897-E9CA41CD9A51}" presName="composite2" presStyleCnt="0"/>
      <dgm:spPr/>
    </dgm:pt>
    <dgm:pt modelId="{8A20B9C8-1375-4ADC-987B-55B59FD50684}" type="pres">
      <dgm:prSet presAssocID="{9274DE55-C6D8-489F-8897-E9CA41CD9A51}" presName="background2" presStyleLbl="node2" presStyleIdx="1" presStyleCnt="3"/>
      <dgm:spPr/>
    </dgm:pt>
    <dgm:pt modelId="{A4B57001-13DB-473A-A2E8-A25DF488C710}" type="pres">
      <dgm:prSet presAssocID="{9274DE55-C6D8-489F-8897-E9CA41CD9A51}" presName="text2" presStyleLbl="fgAcc2" presStyleIdx="1" presStyleCnt="3">
        <dgm:presLayoutVars>
          <dgm:chPref val="3"/>
        </dgm:presLayoutVars>
      </dgm:prSet>
      <dgm:spPr/>
    </dgm:pt>
    <dgm:pt modelId="{36FCF7BF-B94F-470B-BBE4-74186AD6A7CA}" type="pres">
      <dgm:prSet presAssocID="{9274DE55-C6D8-489F-8897-E9CA41CD9A51}" presName="hierChild3" presStyleCnt="0"/>
      <dgm:spPr/>
    </dgm:pt>
    <dgm:pt modelId="{271884CD-9B6D-427E-B2AC-89C37778A132}" type="pres">
      <dgm:prSet presAssocID="{A33922B3-DFAE-4FB6-99C8-A5E82FB9C461}" presName="Name17" presStyleLbl="parChTrans1D3" presStyleIdx="1" presStyleCnt="3"/>
      <dgm:spPr/>
    </dgm:pt>
    <dgm:pt modelId="{4B443E76-7622-4E22-B3AC-29B6E2B58AA3}" type="pres">
      <dgm:prSet presAssocID="{636D2F1B-0F1E-40E3-927F-8C1EA059EF06}" presName="hierRoot3" presStyleCnt="0"/>
      <dgm:spPr/>
    </dgm:pt>
    <dgm:pt modelId="{3FC21E73-A016-4683-88A6-67B9756EC48B}" type="pres">
      <dgm:prSet presAssocID="{636D2F1B-0F1E-40E3-927F-8C1EA059EF06}" presName="composite3" presStyleCnt="0"/>
      <dgm:spPr/>
    </dgm:pt>
    <dgm:pt modelId="{88C1A3E0-5F47-4A4A-B8D2-862C07DC3889}" type="pres">
      <dgm:prSet presAssocID="{636D2F1B-0F1E-40E3-927F-8C1EA059EF06}" presName="background3" presStyleLbl="node3" presStyleIdx="1" presStyleCnt="3"/>
      <dgm:spPr/>
    </dgm:pt>
    <dgm:pt modelId="{FE8A2F0B-6EB9-4E81-B639-4D7021F39461}" type="pres">
      <dgm:prSet presAssocID="{636D2F1B-0F1E-40E3-927F-8C1EA059EF06}" presName="text3" presStyleLbl="fgAcc3" presStyleIdx="1" presStyleCnt="3">
        <dgm:presLayoutVars>
          <dgm:chPref val="3"/>
        </dgm:presLayoutVars>
      </dgm:prSet>
      <dgm:spPr/>
    </dgm:pt>
    <dgm:pt modelId="{91B5A2A2-CDF2-43C5-9002-81D59B09D3A3}" type="pres">
      <dgm:prSet presAssocID="{636D2F1B-0F1E-40E3-927F-8C1EA059EF06}" presName="hierChild4" presStyleCnt="0"/>
      <dgm:spPr/>
    </dgm:pt>
    <dgm:pt modelId="{51CE76F4-B4B2-4BA3-9F43-DF0C545E8B58}" type="pres">
      <dgm:prSet presAssocID="{F3E49C96-AAF3-429A-A6FB-09A0ED5C20E3}" presName="Name10" presStyleLbl="parChTrans1D2" presStyleIdx="2" presStyleCnt="3"/>
      <dgm:spPr/>
    </dgm:pt>
    <dgm:pt modelId="{FD6D479A-1F24-4790-ABA0-7BB6DA8F8656}" type="pres">
      <dgm:prSet presAssocID="{8D57FAF8-B24A-4A9D-9791-E91BC441B020}" presName="hierRoot2" presStyleCnt="0"/>
      <dgm:spPr/>
    </dgm:pt>
    <dgm:pt modelId="{E4AD5529-0738-47F7-ADAF-FA4677F59F6E}" type="pres">
      <dgm:prSet presAssocID="{8D57FAF8-B24A-4A9D-9791-E91BC441B020}" presName="composite2" presStyleCnt="0"/>
      <dgm:spPr/>
    </dgm:pt>
    <dgm:pt modelId="{82F79BE1-6083-49FF-964B-B45A320FA508}" type="pres">
      <dgm:prSet presAssocID="{8D57FAF8-B24A-4A9D-9791-E91BC441B020}" presName="background2" presStyleLbl="node2" presStyleIdx="2" presStyleCnt="3"/>
      <dgm:spPr/>
    </dgm:pt>
    <dgm:pt modelId="{6A018491-B82A-4E72-B84B-BFE014424364}" type="pres">
      <dgm:prSet presAssocID="{8D57FAF8-B24A-4A9D-9791-E91BC441B020}" presName="text2" presStyleLbl="fgAcc2" presStyleIdx="2" presStyleCnt="3">
        <dgm:presLayoutVars>
          <dgm:chPref val="3"/>
        </dgm:presLayoutVars>
      </dgm:prSet>
      <dgm:spPr/>
    </dgm:pt>
    <dgm:pt modelId="{49A53778-029B-4026-B6DE-4579E6450F06}" type="pres">
      <dgm:prSet presAssocID="{8D57FAF8-B24A-4A9D-9791-E91BC441B020}" presName="hierChild3" presStyleCnt="0"/>
      <dgm:spPr/>
    </dgm:pt>
    <dgm:pt modelId="{6F87E91E-9914-410C-9B1A-4020B6322E53}" type="pres">
      <dgm:prSet presAssocID="{6D11A3A5-CE79-4664-AF3C-01A7FB6D6181}" presName="Name17" presStyleLbl="parChTrans1D3" presStyleIdx="2" presStyleCnt="3"/>
      <dgm:spPr/>
    </dgm:pt>
    <dgm:pt modelId="{1879F8B9-A6DA-4D48-AC38-28CCC94EA4F6}" type="pres">
      <dgm:prSet presAssocID="{3718F64D-EECC-4E31-866F-1587809E47F1}" presName="hierRoot3" presStyleCnt="0"/>
      <dgm:spPr/>
    </dgm:pt>
    <dgm:pt modelId="{E46F807E-3DE4-4C51-BF4F-C17C1A893414}" type="pres">
      <dgm:prSet presAssocID="{3718F64D-EECC-4E31-866F-1587809E47F1}" presName="composite3" presStyleCnt="0"/>
      <dgm:spPr/>
    </dgm:pt>
    <dgm:pt modelId="{6480371A-16FC-492C-85B3-497A419261C1}" type="pres">
      <dgm:prSet presAssocID="{3718F64D-EECC-4E31-866F-1587809E47F1}" presName="background3" presStyleLbl="node3" presStyleIdx="2" presStyleCnt="3"/>
      <dgm:spPr/>
    </dgm:pt>
    <dgm:pt modelId="{BAA1AF93-7589-47F1-99BF-9E454B1EEEFC}" type="pres">
      <dgm:prSet presAssocID="{3718F64D-EECC-4E31-866F-1587809E47F1}" presName="text3" presStyleLbl="fgAcc3" presStyleIdx="2" presStyleCnt="3">
        <dgm:presLayoutVars>
          <dgm:chPref val="3"/>
        </dgm:presLayoutVars>
      </dgm:prSet>
      <dgm:spPr/>
    </dgm:pt>
    <dgm:pt modelId="{0946506A-A81C-41D1-B021-302146467C06}" type="pres">
      <dgm:prSet presAssocID="{3718F64D-EECC-4E31-866F-1587809E47F1}" presName="hierChild4" presStyleCnt="0"/>
      <dgm:spPr/>
    </dgm:pt>
  </dgm:ptLst>
  <dgm:cxnLst>
    <dgm:cxn modelId="{F571CEF5-C0A3-42CB-B436-CDC3755038CD}" srcId="{389C78C1-2128-4F63-A7D0-F9DE635DC469}" destId="{9274DE55-C6D8-489F-8897-E9CA41CD9A51}" srcOrd="1" destOrd="0" parTransId="{004AAFE5-A5E8-47D1-900E-B378FDA99668}" sibTransId="{84B2FFF1-549A-4DC0-8297-546DF6BC7E94}"/>
    <dgm:cxn modelId="{A9D44ECD-89A2-4065-86C4-4C2B815D7016}" type="presOf" srcId="{6D11A3A5-CE79-4664-AF3C-01A7FB6D6181}" destId="{6F87E91E-9914-410C-9B1A-4020B6322E53}" srcOrd="0" destOrd="0" presId="urn:microsoft.com/office/officeart/2005/8/layout/hierarchy1"/>
    <dgm:cxn modelId="{CE1C41A5-D99F-461F-874F-05F5D8C48618}" type="presOf" srcId="{9274DE55-C6D8-489F-8897-E9CA41CD9A51}" destId="{A4B57001-13DB-473A-A2E8-A25DF488C710}" srcOrd="0" destOrd="0" presId="urn:microsoft.com/office/officeart/2005/8/layout/hierarchy1"/>
    <dgm:cxn modelId="{97F6AF20-E907-4365-83EC-6FCD621D0F33}" type="presOf" srcId="{389C78C1-2128-4F63-A7D0-F9DE635DC469}" destId="{BDFB313C-907E-43F9-9F0F-64480C0B0C24}" srcOrd="0" destOrd="0" presId="urn:microsoft.com/office/officeart/2005/8/layout/hierarchy1"/>
    <dgm:cxn modelId="{2E8E5AE1-3DBE-4AF4-B961-A1C8B2C6CC41}" type="presOf" srcId="{D3EEF69A-7A46-4919-A557-D21D725E8C3E}" destId="{3E8327BE-9FDA-4935-AC5A-DE568219AB04}" srcOrd="0" destOrd="0" presId="urn:microsoft.com/office/officeart/2005/8/layout/hierarchy1"/>
    <dgm:cxn modelId="{CC3F4FDF-1246-4CEA-A7C4-2AA3FE9FDAB4}" type="presOf" srcId="{3718F64D-EECC-4E31-866F-1587809E47F1}" destId="{BAA1AF93-7589-47F1-99BF-9E454B1EEEFC}" srcOrd="0" destOrd="0" presId="urn:microsoft.com/office/officeart/2005/8/layout/hierarchy1"/>
    <dgm:cxn modelId="{71C651B7-F800-4FA8-B4B3-F51BE37945A4}" type="presOf" srcId="{C2538988-65D5-4582-AEC1-A93E19DE7C7C}" destId="{28B9F375-F7F9-4E31-BBF1-559B5810FAA6}" srcOrd="0" destOrd="0" presId="urn:microsoft.com/office/officeart/2005/8/layout/hierarchy1"/>
    <dgm:cxn modelId="{44858F29-EF19-473E-B0F9-8FDD404052E0}" type="presOf" srcId="{004AAFE5-A5E8-47D1-900E-B378FDA99668}" destId="{0F7308AF-4CBC-4B70-87BF-008805F018B3}" srcOrd="0" destOrd="0" presId="urn:microsoft.com/office/officeart/2005/8/layout/hierarchy1"/>
    <dgm:cxn modelId="{DA938408-C52B-4AD2-946C-97950ECA2EA5}" type="presOf" srcId="{A33922B3-DFAE-4FB6-99C8-A5E82FB9C461}" destId="{271884CD-9B6D-427E-B2AC-89C37778A132}" srcOrd="0" destOrd="0" presId="urn:microsoft.com/office/officeart/2005/8/layout/hierarchy1"/>
    <dgm:cxn modelId="{F3759721-6FF6-4135-AFBF-BDBFE5A63B8C}" type="presOf" srcId="{636D2F1B-0F1E-40E3-927F-8C1EA059EF06}" destId="{FE8A2F0B-6EB9-4E81-B639-4D7021F39461}" srcOrd="0" destOrd="0" presId="urn:microsoft.com/office/officeart/2005/8/layout/hierarchy1"/>
    <dgm:cxn modelId="{3B6E6CE2-9D54-4A9C-8B27-4A822DFF9BB9}" srcId="{389C78C1-2128-4F63-A7D0-F9DE635DC469}" destId="{8D57FAF8-B24A-4A9D-9791-E91BC441B020}" srcOrd="2" destOrd="0" parTransId="{F3E49C96-AAF3-429A-A6FB-09A0ED5C20E3}" sibTransId="{02CF87C8-B6C2-4BA6-BAE1-8534BBC217A0}"/>
    <dgm:cxn modelId="{A5875B83-89D0-4A03-B092-CF94C23F1FB6}" srcId="{9274DE55-C6D8-489F-8897-E9CA41CD9A51}" destId="{636D2F1B-0F1E-40E3-927F-8C1EA059EF06}" srcOrd="0" destOrd="0" parTransId="{A33922B3-DFAE-4FB6-99C8-A5E82FB9C461}" sibTransId="{7B488301-0776-4BEA-8950-9DF570C5B8AA}"/>
    <dgm:cxn modelId="{F51C41C8-2D2E-43B3-9E0A-A5A90CFD817A}" type="presOf" srcId="{705463DB-9814-4E36-AC20-AE236D3C9755}" destId="{6C97ACE3-D278-465E-A22E-CDEFABE2D8D1}" srcOrd="0" destOrd="0" presId="urn:microsoft.com/office/officeart/2005/8/layout/hierarchy1"/>
    <dgm:cxn modelId="{35D1790A-F62F-4016-93D4-D1448DC80E49}" type="presOf" srcId="{F03D12DC-BE46-4CC9-9AF5-740FEF83063B}" destId="{BB419883-DC7D-48FA-BD74-70FE9477E9A5}" srcOrd="0" destOrd="0" presId="urn:microsoft.com/office/officeart/2005/8/layout/hierarchy1"/>
    <dgm:cxn modelId="{82759B6E-6240-453A-9A02-67A9E3F0013E}" srcId="{389C78C1-2128-4F63-A7D0-F9DE635DC469}" destId="{D3EEF69A-7A46-4919-A557-D21D725E8C3E}" srcOrd="0" destOrd="0" parTransId="{F03D12DC-BE46-4CC9-9AF5-740FEF83063B}" sibTransId="{CAA1A6B1-3219-4E65-9FA3-479F489C5801}"/>
    <dgm:cxn modelId="{0D97F0A6-0D41-4BD2-87E0-A4485BDC814F}" type="presOf" srcId="{02CB45F4-9A1F-4A3D-8ADE-9C4479B4FF71}" destId="{008C4371-99BF-4CD5-B832-E942805ED589}" srcOrd="0" destOrd="0" presId="urn:microsoft.com/office/officeart/2005/8/layout/hierarchy1"/>
    <dgm:cxn modelId="{E612FB04-C4B5-429D-A855-398E0E7C9E9E}" type="presOf" srcId="{8D57FAF8-B24A-4A9D-9791-E91BC441B020}" destId="{6A018491-B82A-4E72-B84B-BFE014424364}" srcOrd="0" destOrd="0" presId="urn:microsoft.com/office/officeart/2005/8/layout/hierarchy1"/>
    <dgm:cxn modelId="{C1E086F8-933A-449F-82FD-3E7B62AE19A8}" srcId="{C2538988-65D5-4582-AEC1-A93E19DE7C7C}" destId="{389C78C1-2128-4F63-A7D0-F9DE635DC469}" srcOrd="0" destOrd="0" parTransId="{C67686D4-036F-49E0-A582-93FBB83DBA39}" sibTransId="{652D38D6-E9C6-41B1-8433-CFA8BD1EA329}"/>
    <dgm:cxn modelId="{6458DCE1-DB3C-4A47-877A-7B0603A04A62}" srcId="{8D57FAF8-B24A-4A9D-9791-E91BC441B020}" destId="{3718F64D-EECC-4E31-866F-1587809E47F1}" srcOrd="0" destOrd="0" parTransId="{6D11A3A5-CE79-4664-AF3C-01A7FB6D6181}" sibTransId="{FB2E8772-7358-41CB-9732-4A8B1A49BA6C}"/>
    <dgm:cxn modelId="{CDA7D9CF-D796-4FAB-83F3-C5D2904C4B50}" type="presOf" srcId="{F3E49C96-AAF3-429A-A6FB-09A0ED5C20E3}" destId="{51CE76F4-B4B2-4BA3-9F43-DF0C545E8B58}" srcOrd="0" destOrd="0" presId="urn:microsoft.com/office/officeart/2005/8/layout/hierarchy1"/>
    <dgm:cxn modelId="{2448B22C-3A61-4DA0-B254-A4A9B66B1F6A}" srcId="{D3EEF69A-7A46-4919-A557-D21D725E8C3E}" destId="{705463DB-9814-4E36-AC20-AE236D3C9755}" srcOrd="0" destOrd="0" parTransId="{02CB45F4-9A1F-4A3D-8ADE-9C4479B4FF71}" sibTransId="{EC9F27C9-EABE-472C-A7A9-CA2AD66E7149}"/>
    <dgm:cxn modelId="{FE714909-BAD0-40BE-8386-33EC7854B6BA}" type="presParOf" srcId="{28B9F375-F7F9-4E31-BBF1-559B5810FAA6}" destId="{40337620-08E6-433F-8362-2104220CDA4E}" srcOrd="0" destOrd="0" presId="urn:microsoft.com/office/officeart/2005/8/layout/hierarchy1"/>
    <dgm:cxn modelId="{6C81397E-D508-4C84-ADC4-3477F8D7CAB5}" type="presParOf" srcId="{40337620-08E6-433F-8362-2104220CDA4E}" destId="{4A0A1943-41B5-4518-8BD5-BFF7EDD68B9F}" srcOrd="0" destOrd="0" presId="urn:microsoft.com/office/officeart/2005/8/layout/hierarchy1"/>
    <dgm:cxn modelId="{74FB5F37-37F1-49E0-AB43-6403271719E9}" type="presParOf" srcId="{4A0A1943-41B5-4518-8BD5-BFF7EDD68B9F}" destId="{5C327468-B80A-4FE3-AA97-86E2E32617AB}" srcOrd="0" destOrd="0" presId="urn:microsoft.com/office/officeart/2005/8/layout/hierarchy1"/>
    <dgm:cxn modelId="{225CD572-9766-4EFB-9049-D0E9140AC327}" type="presParOf" srcId="{4A0A1943-41B5-4518-8BD5-BFF7EDD68B9F}" destId="{BDFB313C-907E-43F9-9F0F-64480C0B0C24}" srcOrd="1" destOrd="0" presId="urn:microsoft.com/office/officeart/2005/8/layout/hierarchy1"/>
    <dgm:cxn modelId="{29C95973-6E6B-49A7-90F4-8078EC482408}" type="presParOf" srcId="{40337620-08E6-433F-8362-2104220CDA4E}" destId="{8544499B-206A-4A7B-BEC0-FA67420FB637}" srcOrd="1" destOrd="0" presId="urn:microsoft.com/office/officeart/2005/8/layout/hierarchy1"/>
    <dgm:cxn modelId="{F8A54196-F659-47BD-9F76-6C0A7E1EC0F8}" type="presParOf" srcId="{8544499B-206A-4A7B-BEC0-FA67420FB637}" destId="{BB419883-DC7D-48FA-BD74-70FE9477E9A5}" srcOrd="0" destOrd="0" presId="urn:microsoft.com/office/officeart/2005/8/layout/hierarchy1"/>
    <dgm:cxn modelId="{66D42D80-64ED-4EE7-BFB2-6176EED4CE49}" type="presParOf" srcId="{8544499B-206A-4A7B-BEC0-FA67420FB637}" destId="{45077E85-D445-4DB2-82E3-1F4A029F0CD7}" srcOrd="1" destOrd="0" presId="urn:microsoft.com/office/officeart/2005/8/layout/hierarchy1"/>
    <dgm:cxn modelId="{4F5C9922-836E-4A02-AC2F-A04E19889658}" type="presParOf" srcId="{45077E85-D445-4DB2-82E3-1F4A029F0CD7}" destId="{C39E98C7-1D30-4FF3-A5F1-3DD15528525C}" srcOrd="0" destOrd="0" presId="urn:microsoft.com/office/officeart/2005/8/layout/hierarchy1"/>
    <dgm:cxn modelId="{39D49A0C-5A25-4062-B1DE-21E602FAEF76}" type="presParOf" srcId="{C39E98C7-1D30-4FF3-A5F1-3DD15528525C}" destId="{CE25C2A3-A184-44B0-BDA6-EFE076C8F3F2}" srcOrd="0" destOrd="0" presId="urn:microsoft.com/office/officeart/2005/8/layout/hierarchy1"/>
    <dgm:cxn modelId="{4ECB6039-D7CE-4C95-ADA8-77791FC5D560}" type="presParOf" srcId="{C39E98C7-1D30-4FF3-A5F1-3DD15528525C}" destId="{3E8327BE-9FDA-4935-AC5A-DE568219AB04}" srcOrd="1" destOrd="0" presId="urn:microsoft.com/office/officeart/2005/8/layout/hierarchy1"/>
    <dgm:cxn modelId="{4A61D6E5-0893-4A75-B837-FDE136F3B860}" type="presParOf" srcId="{45077E85-D445-4DB2-82E3-1F4A029F0CD7}" destId="{F2C092A6-7FF3-40A8-AF1F-322CC7F594E9}" srcOrd="1" destOrd="0" presId="urn:microsoft.com/office/officeart/2005/8/layout/hierarchy1"/>
    <dgm:cxn modelId="{2ABAD19D-C164-4FBC-8F49-B047FFFC0EC1}" type="presParOf" srcId="{F2C092A6-7FF3-40A8-AF1F-322CC7F594E9}" destId="{008C4371-99BF-4CD5-B832-E942805ED589}" srcOrd="0" destOrd="0" presId="urn:microsoft.com/office/officeart/2005/8/layout/hierarchy1"/>
    <dgm:cxn modelId="{3D41E198-6F3A-49C3-A811-082FA2056C88}" type="presParOf" srcId="{F2C092A6-7FF3-40A8-AF1F-322CC7F594E9}" destId="{38E8AFF6-7D79-446C-BAD6-6B87D365E188}" srcOrd="1" destOrd="0" presId="urn:microsoft.com/office/officeart/2005/8/layout/hierarchy1"/>
    <dgm:cxn modelId="{8E087C4A-2707-48D2-B8FA-9E39B8573789}" type="presParOf" srcId="{38E8AFF6-7D79-446C-BAD6-6B87D365E188}" destId="{A27B01BA-F67D-42E7-B6F4-015854CE4164}" srcOrd="0" destOrd="0" presId="urn:microsoft.com/office/officeart/2005/8/layout/hierarchy1"/>
    <dgm:cxn modelId="{AE16B0BE-23BA-4D3D-BFB7-B79E764C0425}" type="presParOf" srcId="{A27B01BA-F67D-42E7-B6F4-015854CE4164}" destId="{DDD80A17-024A-49C2-9CC4-46EF8E150C7D}" srcOrd="0" destOrd="0" presId="urn:microsoft.com/office/officeart/2005/8/layout/hierarchy1"/>
    <dgm:cxn modelId="{0346972B-6D97-45A6-923F-39F2FDD69F98}" type="presParOf" srcId="{A27B01BA-F67D-42E7-B6F4-015854CE4164}" destId="{6C97ACE3-D278-465E-A22E-CDEFABE2D8D1}" srcOrd="1" destOrd="0" presId="urn:microsoft.com/office/officeart/2005/8/layout/hierarchy1"/>
    <dgm:cxn modelId="{191F9BFF-E376-46AD-9265-7E519B8A48FD}" type="presParOf" srcId="{38E8AFF6-7D79-446C-BAD6-6B87D365E188}" destId="{84BE3FBB-AFC7-487B-BBDB-0CD008E63E68}" srcOrd="1" destOrd="0" presId="urn:microsoft.com/office/officeart/2005/8/layout/hierarchy1"/>
    <dgm:cxn modelId="{AB825958-35C7-4226-815E-7593D0E1926D}" type="presParOf" srcId="{8544499B-206A-4A7B-BEC0-FA67420FB637}" destId="{0F7308AF-4CBC-4B70-87BF-008805F018B3}" srcOrd="2" destOrd="0" presId="urn:microsoft.com/office/officeart/2005/8/layout/hierarchy1"/>
    <dgm:cxn modelId="{AA5B1CD8-4A2F-40D7-B2B4-90FA785AE779}" type="presParOf" srcId="{8544499B-206A-4A7B-BEC0-FA67420FB637}" destId="{7B9E47EC-36F0-4635-8416-33C49068F17B}" srcOrd="3" destOrd="0" presId="urn:microsoft.com/office/officeart/2005/8/layout/hierarchy1"/>
    <dgm:cxn modelId="{15C032A4-1A41-48A9-BA32-3D00EFFDF42B}" type="presParOf" srcId="{7B9E47EC-36F0-4635-8416-33C49068F17B}" destId="{152C64DC-B900-48AE-BC3D-E393F843F41F}" srcOrd="0" destOrd="0" presId="urn:microsoft.com/office/officeart/2005/8/layout/hierarchy1"/>
    <dgm:cxn modelId="{46E93239-04EF-4EA5-B02C-925F19DB650C}" type="presParOf" srcId="{152C64DC-B900-48AE-BC3D-E393F843F41F}" destId="{8A20B9C8-1375-4ADC-987B-55B59FD50684}" srcOrd="0" destOrd="0" presId="urn:microsoft.com/office/officeart/2005/8/layout/hierarchy1"/>
    <dgm:cxn modelId="{B62E1FCA-C9B4-439C-9B1E-BD67002EA89B}" type="presParOf" srcId="{152C64DC-B900-48AE-BC3D-E393F843F41F}" destId="{A4B57001-13DB-473A-A2E8-A25DF488C710}" srcOrd="1" destOrd="0" presId="urn:microsoft.com/office/officeart/2005/8/layout/hierarchy1"/>
    <dgm:cxn modelId="{77C2C458-4107-455A-9771-AE31594A9F23}" type="presParOf" srcId="{7B9E47EC-36F0-4635-8416-33C49068F17B}" destId="{36FCF7BF-B94F-470B-BBE4-74186AD6A7CA}" srcOrd="1" destOrd="0" presId="urn:microsoft.com/office/officeart/2005/8/layout/hierarchy1"/>
    <dgm:cxn modelId="{F6F6470A-69CE-47D0-83FD-FDFEBCEF0A7A}" type="presParOf" srcId="{36FCF7BF-B94F-470B-BBE4-74186AD6A7CA}" destId="{271884CD-9B6D-427E-B2AC-89C37778A132}" srcOrd="0" destOrd="0" presId="urn:microsoft.com/office/officeart/2005/8/layout/hierarchy1"/>
    <dgm:cxn modelId="{328B4DE6-3861-4193-8A8F-01CBC93D096A}" type="presParOf" srcId="{36FCF7BF-B94F-470B-BBE4-74186AD6A7CA}" destId="{4B443E76-7622-4E22-B3AC-29B6E2B58AA3}" srcOrd="1" destOrd="0" presId="urn:microsoft.com/office/officeart/2005/8/layout/hierarchy1"/>
    <dgm:cxn modelId="{D1352FD0-CCC1-4C3B-ADB7-4831D7A3B705}" type="presParOf" srcId="{4B443E76-7622-4E22-B3AC-29B6E2B58AA3}" destId="{3FC21E73-A016-4683-88A6-67B9756EC48B}" srcOrd="0" destOrd="0" presId="urn:microsoft.com/office/officeart/2005/8/layout/hierarchy1"/>
    <dgm:cxn modelId="{D3207292-69DC-4AAF-BD5C-2B0CEC84B779}" type="presParOf" srcId="{3FC21E73-A016-4683-88A6-67B9756EC48B}" destId="{88C1A3E0-5F47-4A4A-B8D2-862C07DC3889}" srcOrd="0" destOrd="0" presId="urn:microsoft.com/office/officeart/2005/8/layout/hierarchy1"/>
    <dgm:cxn modelId="{456989FD-FD7E-4F7F-A890-8B3AE0614C41}" type="presParOf" srcId="{3FC21E73-A016-4683-88A6-67B9756EC48B}" destId="{FE8A2F0B-6EB9-4E81-B639-4D7021F39461}" srcOrd="1" destOrd="0" presId="urn:microsoft.com/office/officeart/2005/8/layout/hierarchy1"/>
    <dgm:cxn modelId="{0AECB5E0-F916-4773-A63D-7721893CD136}" type="presParOf" srcId="{4B443E76-7622-4E22-B3AC-29B6E2B58AA3}" destId="{91B5A2A2-CDF2-43C5-9002-81D59B09D3A3}" srcOrd="1" destOrd="0" presId="urn:microsoft.com/office/officeart/2005/8/layout/hierarchy1"/>
    <dgm:cxn modelId="{00B0BBFA-9E46-47FA-A99D-6A6378A744EE}" type="presParOf" srcId="{8544499B-206A-4A7B-BEC0-FA67420FB637}" destId="{51CE76F4-B4B2-4BA3-9F43-DF0C545E8B58}" srcOrd="4" destOrd="0" presId="urn:microsoft.com/office/officeart/2005/8/layout/hierarchy1"/>
    <dgm:cxn modelId="{7ECC2CFD-8176-46A4-AAD2-046AC588C2EE}" type="presParOf" srcId="{8544499B-206A-4A7B-BEC0-FA67420FB637}" destId="{FD6D479A-1F24-4790-ABA0-7BB6DA8F8656}" srcOrd="5" destOrd="0" presId="urn:microsoft.com/office/officeart/2005/8/layout/hierarchy1"/>
    <dgm:cxn modelId="{3EA99CE2-E4C9-44E0-A343-748270AADE00}" type="presParOf" srcId="{FD6D479A-1F24-4790-ABA0-7BB6DA8F8656}" destId="{E4AD5529-0738-47F7-ADAF-FA4677F59F6E}" srcOrd="0" destOrd="0" presId="urn:microsoft.com/office/officeart/2005/8/layout/hierarchy1"/>
    <dgm:cxn modelId="{740FAF77-DE60-4EF8-BF3A-3DCD65679E98}" type="presParOf" srcId="{E4AD5529-0738-47F7-ADAF-FA4677F59F6E}" destId="{82F79BE1-6083-49FF-964B-B45A320FA508}" srcOrd="0" destOrd="0" presId="urn:microsoft.com/office/officeart/2005/8/layout/hierarchy1"/>
    <dgm:cxn modelId="{5193B708-BFB2-4631-99C8-EAA6E3894622}" type="presParOf" srcId="{E4AD5529-0738-47F7-ADAF-FA4677F59F6E}" destId="{6A018491-B82A-4E72-B84B-BFE014424364}" srcOrd="1" destOrd="0" presId="urn:microsoft.com/office/officeart/2005/8/layout/hierarchy1"/>
    <dgm:cxn modelId="{3827FAE0-8E7A-4CFD-9258-D4027EA2D723}" type="presParOf" srcId="{FD6D479A-1F24-4790-ABA0-7BB6DA8F8656}" destId="{49A53778-029B-4026-B6DE-4579E6450F06}" srcOrd="1" destOrd="0" presId="urn:microsoft.com/office/officeart/2005/8/layout/hierarchy1"/>
    <dgm:cxn modelId="{061899B9-85D0-419E-B213-3EF9D8782A8A}" type="presParOf" srcId="{49A53778-029B-4026-B6DE-4579E6450F06}" destId="{6F87E91E-9914-410C-9B1A-4020B6322E53}" srcOrd="0" destOrd="0" presId="urn:microsoft.com/office/officeart/2005/8/layout/hierarchy1"/>
    <dgm:cxn modelId="{0EB3514F-F2F6-46FE-B18E-07C8AF61D657}" type="presParOf" srcId="{49A53778-029B-4026-B6DE-4579E6450F06}" destId="{1879F8B9-A6DA-4D48-AC38-28CCC94EA4F6}" srcOrd="1" destOrd="0" presId="urn:microsoft.com/office/officeart/2005/8/layout/hierarchy1"/>
    <dgm:cxn modelId="{BDD1C0B7-FC90-41BB-AAFD-D3D2423B38BB}" type="presParOf" srcId="{1879F8B9-A6DA-4D48-AC38-28CCC94EA4F6}" destId="{E46F807E-3DE4-4C51-BF4F-C17C1A893414}" srcOrd="0" destOrd="0" presId="urn:microsoft.com/office/officeart/2005/8/layout/hierarchy1"/>
    <dgm:cxn modelId="{0ADB47A6-5F30-4F1F-B823-E1CA5B1F4B04}" type="presParOf" srcId="{E46F807E-3DE4-4C51-BF4F-C17C1A893414}" destId="{6480371A-16FC-492C-85B3-497A419261C1}" srcOrd="0" destOrd="0" presId="urn:microsoft.com/office/officeart/2005/8/layout/hierarchy1"/>
    <dgm:cxn modelId="{C4446C78-43BB-464D-B6E9-63FB0EDCCCA8}" type="presParOf" srcId="{E46F807E-3DE4-4C51-BF4F-C17C1A893414}" destId="{BAA1AF93-7589-47F1-99BF-9E454B1EEEFC}" srcOrd="1" destOrd="0" presId="urn:microsoft.com/office/officeart/2005/8/layout/hierarchy1"/>
    <dgm:cxn modelId="{3A5EB245-9A4F-404B-A951-66591282F3A0}" type="presParOf" srcId="{1879F8B9-A6DA-4D48-AC38-28CCC94EA4F6}" destId="{0946506A-A81C-41D1-B021-302146467C0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538988-65D5-4582-AEC1-A93E19DE7C7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389C78C1-2128-4F63-A7D0-F9DE635DC469}">
      <dgm:prSet phldrT="[Текст]"/>
      <dgm:spPr/>
      <dgm:t>
        <a:bodyPr/>
        <a:lstStyle/>
        <a:p>
          <a:r>
            <a:rPr lang="ru-RU" b="1" dirty="0"/>
            <a:t> Стилистическая окраска</a:t>
          </a:r>
        </a:p>
      </dgm:t>
    </dgm:pt>
    <dgm:pt modelId="{C67686D4-036F-49E0-A582-93FBB83DBA39}" type="parTrans" cxnId="{C1E086F8-933A-449F-82FD-3E7B62AE19A8}">
      <dgm:prSet/>
      <dgm:spPr/>
      <dgm:t>
        <a:bodyPr/>
        <a:lstStyle/>
        <a:p>
          <a:endParaRPr lang="ru-RU"/>
        </a:p>
      </dgm:t>
    </dgm:pt>
    <dgm:pt modelId="{652D38D6-E9C6-41B1-8433-CFA8BD1EA329}" type="sibTrans" cxnId="{C1E086F8-933A-449F-82FD-3E7B62AE19A8}">
      <dgm:prSet/>
      <dgm:spPr/>
      <dgm:t>
        <a:bodyPr/>
        <a:lstStyle/>
        <a:p>
          <a:endParaRPr lang="ru-RU"/>
        </a:p>
      </dgm:t>
    </dgm:pt>
    <dgm:pt modelId="{D3EEF69A-7A46-4919-A557-D21D725E8C3E}">
      <dgm:prSet phldrT="[Текст]"/>
      <dgm:spPr/>
      <dgm:t>
        <a:bodyPr/>
        <a:lstStyle/>
        <a:p>
          <a:pPr>
            <a:spcAft>
              <a:spcPts val="0"/>
            </a:spcAft>
          </a:pPr>
          <a:r>
            <a:rPr lang="ru-RU" dirty="0"/>
            <a:t> разговорная</a:t>
          </a:r>
        </a:p>
      </dgm:t>
    </dgm:pt>
    <dgm:pt modelId="{F03D12DC-BE46-4CC9-9AF5-740FEF83063B}" type="parTrans" cxnId="{82759B6E-6240-453A-9A02-67A9E3F0013E}">
      <dgm:prSet/>
      <dgm:spPr/>
      <dgm:t>
        <a:bodyPr/>
        <a:lstStyle/>
        <a:p>
          <a:endParaRPr lang="ru-RU"/>
        </a:p>
      </dgm:t>
    </dgm:pt>
    <dgm:pt modelId="{CAA1A6B1-3219-4E65-9FA3-479F489C5801}" type="sibTrans" cxnId="{82759B6E-6240-453A-9A02-67A9E3F0013E}">
      <dgm:prSet/>
      <dgm:spPr/>
      <dgm:t>
        <a:bodyPr/>
        <a:lstStyle/>
        <a:p>
          <a:endParaRPr lang="ru-RU"/>
        </a:p>
      </dgm:t>
    </dgm:pt>
    <dgm:pt modelId="{705463DB-9814-4E36-AC20-AE236D3C9755}">
      <dgm:prSet phldrT="[Текст]"/>
      <dgm:spPr/>
      <dgm:t>
        <a:bodyPr/>
        <a:lstStyle/>
        <a:p>
          <a:r>
            <a:rPr lang="ru-RU" i="1" dirty="0"/>
            <a:t> физиономия,</a:t>
          </a:r>
        </a:p>
        <a:p>
          <a:r>
            <a:rPr lang="ru-RU" i="1" dirty="0"/>
            <a:t>мордочка</a:t>
          </a:r>
          <a:endParaRPr lang="ru-RU" dirty="0"/>
        </a:p>
      </dgm:t>
    </dgm:pt>
    <dgm:pt modelId="{02CB45F4-9A1F-4A3D-8ADE-9C4479B4FF71}" type="parTrans" cxnId="{2448B22C-3A61-4DA0-B254-A4A9B66B1F6A}">
      <dgm:prSet/>
      <dgm:spPr/>
      <dgm:t>
        <a:bodyPr/>
        <a:lstStyle/>
        <a:p>
          <a:endParaRPr lang="ru-RU"/>
        </a:p>
      </dgm:t>
    </dgm:pt>
    <dgm:pt modelId="{EC9F27C9-EABE-472C-A7A9-CA2AD66E7149}" type="sibTrans" cxnId="{2448B22C-3A61-4DA0-B254-A4A9B66B1F6A}">
      <dgm:prSet/>
      <dgm:spPr/>
      <dgm:t>
        <a:bodyPr/>
        <a:lstStyle/>
        <a:p>
          <a:endParaRPr lang="ru-RU"/>
        </a:p>
      </dgm:t>
    </dgm:pt>
    <dgm:pt modelId="{9274DE55-C6D8-489F-8897-E9CA41CD9A51}">
      <dgm:prSet phldrT="[Текст]"/>
      <dgm:spPr/>
      <dgm:t>
        <a:bodyPr/>
        <a:lstStyle/>
        <a:p>
          <a:pPr>
            <a:spcAft>
              <a:spcPts val="0"/>
            </a:spcAft>
          </a:pPr>
          <a:r>
            <a:rPr lang="ru-RU" dirty="0"/>
            <a:t> нейтральная</a:t>
          </a:r>
        </a:p>
      </dgm:t>
    </dgm:pt>
    <dgm:pt modelId="{004AAFE5-A5E8-47D1-900E-B378FDA99668}" type="parTrans" cxnId="{F571CEF5-C0A3-42CB-B436-CDC3755038CD}">
      <dgm:prSet/>
      <dgm:spPr/>
      <dgm:t>
        <a:bodyPr/>
        <a:lstStyle/>
        <a:p>
          <a:endParaRPr lang="ru-RU"/>
        </a:p>
      </dgm:t>
    </dgm:pt>
    <dgm:pt modelId="{84B2FFF1-549A-4DC0-8297-546DF6BC7E94}" type="sibTrans" cxnId="{F571CEF5-C0A3-42CB-B436-CDC3755038CD}">
      <dgm:prSet/>
      <dgm:spPr/>
      <dgm:t>
        <a:bodyPr/>
        <a:lstStyle/>
        <a:p>
          <a:endParaRPr lang="ru-RU"/>
        </a:p>
      </dgm:t>
    </dgm:pt>
    <dgm:pt modelId="{636D2F1B-0F1E-40E3-927F-8C1EA059EF06}">
      <dgm:prSet phldrT="[Текст]"/>
      <dgm:spPr/>
      <dgm:t>
        <a:bodyPr/>
        <a:lstStyle/>
        <a:p>
          <a:pPr>
            <a:spcAft>
              <a:spcPts val="0"/>
            </a:spcAft>
          </a:pPr>
          <a:r>
            <a:rPr lang="ru-RU" i="0" dirty="0"/>
            <a:t> </a:t>
          </a:r>
          <a:r>
            <a:rPr lang="ru-RU" i="1" dirty="0"/>
            <a:t>лицо</a:t>
          </a:r>
        </a:p>
      </dgm:t>
    </dgm:pt>
    <dgm:pt modelId="{A33922B3-DFAE-4FB6-99C8-A5E82FB9C461}" type="parTrans" cxnId="{A5875B83-89D0-4A03-B092-CF94C23F1FB6}">
      <dgm:prSet/>
      <dgm:spPr/>
      <dgm:t>
        <a:bodyPr/>
        <a:lstStyle/>
        <a:p>
          <a:endParaRPr lang="ru-RU"/>
        </a:p>
      </dgm:t>
    </dgm:pt>
    <dgm:pt modelId="{7B488301-0776-4BEA-8950-9DF570C5B8AA}" type="sibTrans" cxnId="{A5875B83-89D0-4A03-B092-CF94C23F1FB6}">
      <dgm:prSet/>
      <dgm:spPr/>
      <dgm:t>
        <a:bodyPr/>
        <a:lstStyle/>
        <a:p>
          <a:endParaRPr lang="ru-RU"/>
        </a:p>
      </dgm:t>
    </dgm:pt>
    <dgm:pt modelId="{8D57FAF8-B24A-4A9D-9791-E91BC441B020}">
      <dgm:prSet/>
      <dgm:spPr/>
      <dgm:t>
        <a:bodyPr/>
        <a:lstStyle/>
        <a:p>
          <a:pPr>
            <a:spcAft>
              <a:spcPts val="0"/>
            </a:spcAft>
          </a:pPr>
          <a:r>
            <a:rPr lang="ru-RU" dirty="0"/>
            <a:t> книжная</a:t>
          </a:r>
        </a:p>
      </dgm:t>
    </dgm:pt>
    <dgm:pt modelId="{F3E49C96-AAF3-429A-A6FB-09A0ED5C20E3}" type="parTrans" cxnId="{3B6E6CE2-9D54-4A9C-8B27-4A822DFF9BB9}">
      <dgm:prSet/>
      <dgm:spPr/>
      <dgm:t>
        <a:bodyPr/>
        <a:lstStyle/>
        <a:p>
          <a:endParaRPr lang="ru-RU"/>
        </a:p>
      </dgm:t>
    </dgm:pt>
    <dgm:pt modelId="{02CF87C8-B6C2-4BA6-BAE1-8534BBC217A0}" type="sibTrans" cxnId="{3B6E6CE2-9D54-4A9C-8B27-4A822DFF9BB9}">
      <dgm:prSet/>
      <dgm:spPr/>
      <dgm:t>
        <a:bodyPr/>
        <a:lstStyle/>
        <a:p>
          <a:endParaRPr lang="ru-RU"/>
        </a:p>
      </dgm:t>
    </dgm:pt>
    <dgm:pt modelId="{3718F64D-EECC-4E31-866F-1587809E47F1}">
      <dgm:prSet/>
      <dgm:spPr/>
      <dgm:t>
        <a:bodyPr/>
        <a:lstStyle/>
        <a:p>
          <a:r>
            <a:rPr lang="ru-RU" i="1" dirty="0"/>
            <a:t> лик</a:t>
          </a:r>
        </a:p>
      </dgm:t>
    </dgm:pt>
    <dgm:pt modelId="{6D11A3A5-CE79-4664-AF3C-01A7FB6D6181}" type="parTrans" cxnId="{6458DCE1-DB3C-4A47-877A-7B0603A04A62}">
      <dgm:prSet/>
      <dgm:spPr/>
      <dgm:t>
        <a:bodyPr/>
        <a:lstStyle/>
        <a:p>
          <a:endParaRPr lang="ru-RU"/>
        </a:p>
      </dgm:t>
    </dgm:pt>
    <dgm:pt modelId="{FB2E8772-7358-41CB-9732-4A8B1A49BA6C}" type="sibTrans" cxnId="{6458DCE1-DB3C-4A47-877A-7B0603A04A62}">
      <dgm:prSet/>
      <dgm:spPr/>
      <dgm:t>
        <a:bodyPr/>
        <a:lstStyle/>
        <a:p>
          <a:endParaRPr lang="ru-RU"/>
        </a:p>
      </dgm:t>
    </dgm:pt>
    <dgm:pt modelId="{28B9F375-F7F9-4E31-BBF1-559B5810FAA6}" type="pres">
      <dgm:prSet presAssocID="{C2538988-65D5-4582-AEC1-A93E19DE7C7C}" presName="hierChild1" presStyleCnt="0">
        <dgm:presLayoutVars>
          <dgm:chPref val="1"/>
          <dgm:dir/>
          <dgm:animOne val="branch"/>
          <dgm:animLvl val="lvl"/>
          <dgm:resizeHandles/>
        </dgm:presLayoutVars>
      </dgm:prSet>
      <dgm:spPr/>
    </dgm:pt>
    <dgm:pt modelId="{40337620-08E6-433F-8362-2104220CDA4E}" type="pres">
      <dgm:prSet presAssocID="{389C78C1-2128-4F63-A7D0-F9DE635DC469}" presName="hierRoot1" presStyleCnt="0"/>
      <dgm:spPr/>
    </dgm:pt>
    <dgm:pt modelId="{4A0A1943-41B5-4518-8BD5-BFF7EDD68B9F}" type="pres">
      <dgm:prSet presAssocID="{389C78C1-2128-4F63-A7D0-F9DE635DC469}" presName="composite" presStyleCnt="0"/>
      <dgm:spPr/>
    </dgm:pt>
    <dgm:pt modelId="{5C327468-B80A-4FE3-AA97-86E2E32617AB}" type="pres">
      <dgm:prSet presAssocID="{389C78C1-2128-4F63-A7D0-F9DE635DC469}" presName="background" presStyleLbl="node0" presStyleIdx="0" presStyleCnt="1"/>
      <dgm:spPr/>
    </dgm:pt>
    <dgm:pt modelId="{BDFB313C-907E-43F9-9F0F-64480C0B0C24}" type="pres">
      <dgm:prSet presAssocID="{389C78C1-2128-4F63-A7D0-F9DE635DC469}" presName="text" presStyleLbl="fgAcc0" presStyleIdx="0" presStyleCnt="1">
        <dgm:presLayoutVars>
          <dgm:chPref val="3"/>
        </dgm:presLayoutVars>
      </dgm:prSet>
      <dgm:spPr/>
    </dgm:pt>
    <dgm:pt modelId="{8544499B-206A-4A7B-BEC0-FA67420FB637}" type="pres">
      <dgm:prSet presAssocID="{389C78C1-2128-4F63-A7D0-F9DE635DC469}" presName="hierChild2" presStyleCnt="0"/>
      <dgm:spPr/>
    </dgm:pt>
    <dgm:pt modelId="{BB419883-DC7D-48FA-BD74-70FE9477E9A5}" type="pres">
      <dgm:prSet presAssocID="{F03D12DC-BE46-4CC9-9AF5-740FEF83063B}" presName="Name10" presStyleLbl="parChTrans1D2" presStyleIdx="0" presStyleCnt="3"/>
      <dgm:spPr/>
    </dgm:pt>
    <dgm:pt modelId="{45077E85-D445-4DB2-82E3-1F4A029F0CD7}" type="pres">
      <dgm:prSet presAssocID="{D3EEF69A-7A46-4919-A557-D21D725E8C3E}" presName="hierRoot2" presStyleCnt="0"/>
      <dgm:spPr/>
    </dgm:pt>
    <dgm:pt modelId="{C39E98C7-1D30-4FF3-A5F1-3DD15528525C}" type="pres">
      <dgm:prSet presAssocID="{D3EEF69A-7A46-4919-A557-D21D725E8C3E}" presName="composite2" presStyleCnt="0"/>
      <dgm:spPr/>
    </dgm:pt>
    <dgm:pt modelId="{CE25C2A3-A184-44B0-BDA6-EFE076C8F3F2}" type="pres">
      <dgm:prSet presAssocID="{D3EEF69A-7A46-4919-A557-D21D725E8C3E}" presName="background2" presStyleLbl="node2" presStyleIdx="0" presStyleCnt="3"/>
      <dgm:spPr/>
    </dgm:pt>
    <dgm:pt modelId="{3E8327BE-9FDA-4935-AC5A-DE568219AB04}" type="pres">
      <dgm:prSet presAssocID="{D3EEF69A-7A46-4919-A557-D21D725E8C3E}" presName="text2" presStyleLbl="fgAcc2" presStyleIdx="0" presStyleCnt="3">
        <dgm:presLayoutVars>
          <dgm:chPref val="3"/>
        </dgm:presLayoutVars>
      </dgm:prSet>
      <dgm:spPr/>
    </dgm:pt>
    <dgm:pt modelId="{F2C092A6-7FF3-40A8-AF1F-322CC7F594E9}" type="pres">
      <dgm:prSet presAssocID="{D3EEF69A-7A46-4919-A557-D21D725E8C3E}" presName="hierChild3" presStyleCnt="0"/>
      <dgm:spPr/>
    </dgm:pt>
    <dgm:pt modelId="{008C4371-99BF-4CD5-B832-E942805ED589}" type="pres">
      <dgm:prSet presAssocID="{02CB45F4-9A1F-4A3D-8ADE-9C4479B4FF71}" presName="Name17" presStyleLbl="parChTrans1D3" presStyleIdx="0" presStyleCnt="3"/>
      <dgm:spPr/>
    </dgm:pt>
    <dgm:pt modelId="{38E8AFF6-7D79-446C-BAD6-6B87D365E188}" type="pres">
      <dgm:prSet presAssocID="{705463DB-9814-4E36-AC20-AE236D3C9755}" presName="hierRoot3" presStyleCnt="0"/>
      <dgm:spPr/>
    </dgm:pt>
    <dgm:pt modelId="{A27B01BA-F67D-42E7-B6F4-015854CE4164}" type="pres">
      <dgm:prSet presAssocID="{705463DB-9814-4E36-AC20-AE236D3C9755}" presName="composite3" presStyleCnt="0"/>
      <dgm:spPr/>
    </dgm:pt>
    <dgm:pt modelId="{DDD80A17-024A-49C2-9CC4-46EF8E150C7D}" type="pres">
      <dgm:prSet presAssocID="{705463DB-9814-4E36-AC20-AE236D3C9755}" presName="background3" presStyleLbl="node3" presStyleIdx="0" presStyleCnt="3"/>
      <dgm:spPr/>
    </dgm:pt>
    <dgm:pt modelId="{6C97ACE3-D278-465E-A22E-CDEFABE2D8D1}" type="pres">
      <dgm:prSet presAssocID="{705463DB-9814-4E36-AC20-AE236D3C9755}" presName="text3" presStyleLbl="fgAcc3" presStyleIdx="0" presStyleCnt="3">
        <dgm:presLayoutVars>
          <dgm:chPref val="3"/>
        </dgm:presLayoutVars>
      </dgm:prSet>
      <dgm:spPr/>
    </dgm:pt>
    <dgm:pt modelId="{84BE3FBB-AFC7-487B-BBDB-0CD008E63E68}" type="pres">
      <dgm:prSet presAssocID="{705463DB-9814-4E36-AC20-AE236D3C9755}" presName="hierChild4" presStyleCnt="0"/>
      <dgm:spPr/>
    </dgm:pt>
    <dgm:pt modelId="{0F7308AF-4CBC-4B70-87BF-008805F018B3}" type="pres">
      <dgm:prSet presAssocID="{004AAFE5-A5E8-47D1-900E-B378FDA99668}" presName="Name10" presStyleLbl="parChTrans1D2" presStyleIdx="1" presStyleCnt="3"/>
      <dgm:spPr/>
    </dgm:pt>
    <dgm:pt modelId="{7B9E47EC-36F0-4635-8416-33C49068F17B}" type="pres">
      <dgm:prSet presAssocID="{9274DE55-C6D8-489F-8897-E9CA41CD9A51}" presName="hierRoot2" presStyleCnt="0"/>
      <dgm:spPr/>
    </dgm:pt>
    <dgm:pt modelId="{152C64DC-B900-48AE-BC3D-E393F843F41F}" type="pres">
      <dgm:prSet presAssocID="{9274DE55-C6D8-489F-8897-E9CA41CD9A51}" presName="composite2" presStyleCnt="0"/>
      <dgm:spPr/>
    </dgm:pt>
    <dgm:pt modelId="{8A20B9C8-1375-4ADC-987B-55B59FD50684}" type="pres">
      <dgm:prSet presAssocID="{9274DE55-C6D8-489F-8897-E9CA41CD9A51}" presName="background2" presStyleLbl="node2" presStyleIdx="1" presStyleCnt="3"/>
      <dgm:spPr/>
    </dgm:pt>
    <dgm:pt modelId="{A4B57001-13DB-473A-A2E8-A25DF488C710}" type="pres">
      <dgm:prSet presAssocID="{9274DE55-C6D8-489F-8897-E9CA41CD9A51}" presName="text2" presStyleLbl="fgAcc2" presStyleIdx="1" presStyleCnt="3">
        <dgm:presLayoutVars>
          <dgm:chPref val="3"/>
        </dgm:presLayoutVars>
      </dgm:prSet>
      <dgm:spPr/>
    </dgm:pt>
    <dgm:pt modelId="{36FCF7BF-B94F-470B-BBE4-74186AD6A7CA}" type="pres">
      <dgm:prSet presAssocID="{9274DE55-C6D8-489F-8897-E9CA41CD9A51}" presName="hierChild3" presStyleCnt="0"/>
      <dgm:spPr/>
    </dgm:pt>
    <dgm:pt modelId="{271884CD-9B6D-427E-B2AC-89C37778A132}" type="pres">
      <dgm:prSet presAssocID="{A33922B3-DFAE-4FB6-99C8-A5E82FB9C461}" presName="Name17" presStyleLbl="parChTrans1D3" presStyleIdx="1" presStyleCnt="3"/>
      <dgm:spPr/>
    </dgm:pt>
    <dgm:pt modelId="{4B443E76-7622-4E22-B3AC-29B6E2B58AA3}" type="pres">
      <dgm:prSet presAssocID="{636D2F1B-0F1E-40E3-927F-8C1EA059EF06}" presName="hierRoot3" presStyleCnt="0"/>
      <dgm:spPr/>
    </dgm:pt>
    <dgm:pt modelId="{3FC21E73-A016-4683-88A6-67B9756EC48B}" type="pres">
      <dgm:prSet presAssocID="{636D2F1B-0F1E-40E3-927F-8C1EA059EF06}" presName="composite3" presStyleCnt="0"/>
      <dgm:spPr/>
    </dgm:pt>
    <dgm:pt modelId="{88C1A3E0-5F47-4A4A-B8D2-862C07DC3889}" type="pres">
      <dgm:prSet presAssocID="{636D2F1B-0F1E-40E3-927F-8C1EA059EF06}" presName="background3" presStyleLbl="node3" presStyleIdx="1" presStyleCnt="3"/>
      <dgm:spPr/>
    </dgm:pt>
    <dgm:pt modelId="{FE8A2F0B-6EB9-4E81-B639-4D7021F39461}" type="pres">
      <dgm:prSet presAssocID="{636D2F1B-0F1E-40E3-927F-8C1EA059EF06}" presName="text3" presStyleLbl="fgAcc3" presStyleIdx="1" presStyleCnt="3">
        <dgm:presLayoutVars>
          <dgm:chPref val="3"/>
        </dgm:presLayoutVars>
      </dgm:prSet>
      <dgm:spPr/>
    </dgm:pt>
    <dgm:pt modelId="{91B5A2A2-CDF2-43C5-9002-81D59B09D3A3}" type="pres">
      <dgm:prSet presAssocID="{636D2F1B-0F1E-40E3-927F-8C1EA059EF06}" presName="hierChild4" presStyleCnt="0"/>
      <dgm:spPr/>
    </dgm:pt>
    <dgm:pt modelId="{51CE76F4-B4B2-4BA3-9F43-DF0C545E8B58}" type="pres">
      <dgm:prSet presAssocID="{F3E49C96-AAF3-429A-A6FB-09A0ED5C20E3}" presName="Name10" presStyleLbl="parChTrans1D2" presStyleIdx="2" presStyleCnt="3"/>
      <dgm:spPr/>
    </dgm:pt>
    <dgm:pt modelId="{FD6D479A-1F24-4790-ABA0-7BB6DA8F8656}" type="pres">
      <dgm:prSet presAssocID="{8D57FAF8-B24A-4A9D-9791-E91BC441B020}" presName="hierRoot2" presStyleCnt="0"/>
      <dgm:spPr/>
    </dgm:pt>
    <dgm:pt modelId="{E4AD5529-0738-47F7-ADAF-FA4677F59F6E}" type="pres">
      <dgm:prSet presAssocID="{8D57FAF8-B24A-4A9D-9791-E91BC441B020}" presName="composite2" presStyleCnt="0"/>
      <dgm:spPr/>
    </dgm:pt>
    <dgm:pt modelId="{82F79BE1-6083-49FF-964B-B45A320FA508}" type="pres">
      <dgm:prSet presAssocID="{8D57FAF8-B24A-4A9D-9791-E91BC441B020}" presName="background2" presStyleLbl="node2" presStyleIdx="2" presStyleCnt="3"/>
      <dgm:spPr/>
    </dgm:pt>
    <dgm:pt modelId="{6A018491-B82A-4E72-B84B-BFE014424364}" type="pres">
      <dgm:prSet presAssocID="{8D57FAF8-B24A-4A9D-9791-E91BC441B020}" presName="text2" presStyleLbl="fgAcc2" presStyleIdx="2" presStyleCnt="3">
        <dgm:presLayoutVars>
          <dgm:chPref val="3"/>
        </dgm:presLayoutVars>
      </dgm:prSet>
      <dgm:spPr/>
    </dgm:pt>
    <dgm:pt modelId="{49A53778-029B-4026-B6DE-4579E6450F06}" type="pres">
      <dgm:prSet presAssocID="{8D57FAF8-B24A-4A9D-9791-E91BC441B020}" presName="hierChild3" presStyleCnt="0"/>
      <dgm:spPr/>
    </dgm:pt>
    <dgm:pt modelId="{6F87E91E-9914-410C-9B1A-4020B6322E53}" type="pres">
      <dgm:prSet presAssocID="{6D11A3A5-CE79-4664-AF3C-01A7FB6D6181}" presName="Name17" presStyleLbl="parChTrans1D3" presStyleIdx="2" presStyleCnt="3"/>
      <dgm:spPr/>
    </dgm:pt>
    <dgm:pt modelId="{1879F8B9-A6DA-4D48-AC38-28CCC94EA4F6}" type="pres">
      <dgm:prSet presAssocID="{3718F64D-EECC-4E31-866F-1587809E47F1}" presName="hierRoot3" presStyleCnt="0"/>
      <dgm:spPr/>
    </dgm:pt>
    <dgm:pt modelId="{E46F807E-3DE4-4C51-BF4F-C17C1A893414}" type="pres">
      <dgm:prSet presAssocID="{3718F64D-EECC-4E31-866F-1587809E47F1}" presName="composite3" presStyleCnt="0"/>
      <dgm:spPr/>
    </dgm:pt>
    <dgm:pt modelId="{6480371A-16FC-492C-85B3-497A419261C1}" type="pres">
      <dgm:prSet presAssocID="{3718F64D-EECC-4E31-866F-1587809E47F1}" presName="background3" presStyleLbl="node3" presStyleIdx="2" presStyleCnt="3"/>
      <dgm:spPr/>
    </dgm:pt>
    <dgm:pt modelId="{BAA1AF93-7589-47F1-99BF-9E454B1EEEFC}" type="pres">
      <dgm:prSet presAssocID="{3718F64D-EECC-4E31-866F-1587809E47F1}" presName="text3" presStyleLbl="fgAcc3" presStyleIdx="2" presStyleCnt="3">
        <dgm:presLayoutVars>
          <dgm:chPref val="3"/>
        </dgm:presLayoutVars>
      </dgm:prSet>
      <dgm:spPr/>
    </dgm:pt>
    <dgm:pt modelId="{0946506A-A81C-41D1-B021-302146467C06}" type="pres">
      <dgm:prSet presAssocID="{3718F64D-EECC-4E31-866F-1587809E47F1}" presName="hierChild4" presStyleCnt="0"/>
      <dgm:spPr/>
    </dgm:pt>
  </dgm:ptLst>
  <dgm:cxnLst>
    <dgm:cxn modelId="{ED089B0D-599D-4523-AB20-D076DBFF15CE}" type="presOf" srcId="{A33922B3-DFAE-4FB6-99C8-A5E82FB9C461}" destId="{271884CD-9B6D-427E-B2AC-89C37778A132}" srcOrd="0" destOrd="0" presId="urn:microsoft.com/office/officeart/2005/8/layout/hierarchy1"/>
    <dgm:cxn modelId="{C331BFD3-91C2-4E73-9AE3-624E3EC08FC1}" type="presOf" srcId="{F03D12DC-BE46-4CC9-9AF5-740FEF83063B}" destId="{BB419883-DC7D-48FA-BD74-70FE9477E9A5}" srcOrd="0" destOrd="0" presId="urn:microsoft.com/office/officeart/2005/8/layout/hierarchy1"/>
    <dgm:cxn modelId="{5DCA0DBD-78CF-4C82-AA65-DB1AAE97A036}" type="presOf" srcId="{C2538988-65D5-4582-AEC1-A93E19DE7C7C}" destId="{28B9F375-F7F9-4E31-BBF1-559B5810FAA6}" srcOrd="0" destOrd="0" presId="urn:microsoft.com/office/officeart/2005/8/layout/hierarchy1"/>
    <dgm:cxn modelId="{76B0CDDA-14C3-421D-ADBF-A60D0159E4BB}" type="presOf" srcId="{02CB45F4-9A1F-4A3D-8ADE-9C4479B4FF71}" destId="{008C4371-99BF-4CD5-B832-E942805ED589}" srcOrd="0" destOrd="0" presId="urn:microsoft.com/office/officeart/2005/8/layout/hierarchy1"/>
    <dgm:cxn modelId="{35253DE9-8703-44C2-BECD-CA2F5DA029D6}" type="presOf" srcId="{705463DB-9814-4E36-AC20-AE236D3C9755}" destId="{6C97ACE3-D278-465E-A22E-CDEFABE2D8D1}" srcOrd="0" destOrd="0" presId="urn:microsoft.com/office/officeart/2005/8/layout/hierarchy1"/>
    <dgm:cxn modelId="{F571CEF5-C0A3-42CB-B436-CDC3755038CD}" srcId="{389C78C1-2128-4F63-A7D0-F9DE635DC469}" destId="{9274DE55-C6D8-489F-8897-E9CA41CD9A51}" srcOrd="1" destOrd="0" parTransId="{004AAFE5-A5E8-47D1-900E-B378FDA99668}" sibTransId="{84B2FFF1-549A-4DC0-8297-546DF6BC7E94}"/>
    <dgm:cxn modelId="{C777FE34-B31B-4830-B369-76B21E35D99E}" type="presOf" srcId="{636D2F1B-0F1E-40E3-927F-8C1EA059EF06}" destId="{FE8A2F0B-6EB9-4E81-B639-4D7021F39461}" srcOrd="0" destOrd="0" presId="urn:microsoft.com/office/officeart/2005/8/layout/hierarchy1"/>
    <dgm:cxn modelId="{EFEB1DF5-0DBC-474D-B10A-A6463860DA3C}" type="presOf" srcId="{9274DE55-C6D8-489F-8897-E9CA41CD9A51}" destId="{A4B57001-13DB-473A-A2E8-A25DF488C710}" srcOrd="0" destOrd="0" presId="urn:microsoft.com/office/officeart/2005/8/layout/hierarchy1"/>
    <dgm:cxn modelId="{7CB83CC5-D683-429E-A4B9-95C3699D815C}" type="presOf" srcId="{3718F64D-EECC-4E31-866F-1587809E47F1}" destId="{BAA1AF93-7589-47F1-99BF-9E454B1EEEFC}" srcOrd="0" destOrd="0" presId="urn:microsoft.com/office/officeart/2005/8/layout/hierarchy1"/>
    <dgm:cxn modelId="{82CDD8FF-E0D0-44F7-9BF4-97BF0DFD5833}" type="presOf" srcId="{389C78C1-2128-4F63-A7D0-F9DE635DC469}" destId="{BDFB313C-907E-43F9-9F0F-64480C0B0C24}" srcOrd="0" destOrd="0" presId="urn:microsoft.com/office/officeart/2005/8/layout/hierarchy1"/>
    <dgm:cxn modelId="{D81E7960-0EAC-489E-ACBA-678A94DBF070}" type="presOf" srcId="{D3EEF69A-7A46-4919-A557-D21D725E8C3E}" destId="{3E8327BE-9FDA-4935-AC5A-DE568219AB04}" srcOrd="0" destOrd="0" presId="urn:microsoft.com/office/officeart/2005/8/layout/hierarchy1"/>
    <dgm:cxn modelId="{2A1C01A2-41CF-4F1A-8908-46D73E97C22A}" type="presOf" srcId="{F3E49C96-AAF3-429A-A6FB-09A0ED5C20E3}" destId="{51CE76F4-B4B2-4BA3-9F43-DF0C545E8B58}" srcOrd="0" destOrd="0" presId="urn:microsoft.com/office/officeart/2005/8/layout/hierarchy1"/>
    <dgm:cxn modelId="{1527037E-4C42-415B-A991-C8EECAA6B70D}" type="presOf" srcId="{8D57FAF8-B24A-4A9D-9791-E91BC441B020}" destId="{6A018491-B82A-4E72-B84B-BFE014424364}" srcOrd="0" destOrd="0" presId="urn:microsoft.com/office/officeart/2005/8/layout/hierarchy1"/>
    <dgm:cxn modelId="{3B6E6CE2-9D54-4A9C-8B27-4A822DFF9BB9}" srcId="{389C78C1-2128-4F63-A7D0-F9DE635DC469}" destId="{8D57FAF8-B24A-4A9D-9791-E91BC441B020}" srcOrd="2" destOrd="0" parTransId="{F3E49C96-AAF3-429A-A6FB-09A0ED5C20E3}" sibTransId="{02CF87C8-B6C2-4BA6-BAE1-8534BBC217A0}"/>
    <dgm:cxn modelId="{A5875B83-89D0-4A03-B092-CF94C23F1FB6}" srcId="{9274DE55-C6D8-489F-8897-E9CA41CD9A51}" destId="{636D2F1B-0F1E-40E3-927F-8C1EA059EF06}" srcOrd="0" destOrd="0" parTransId="{A33922B3-DFAE-4FB6-99C8-A5E82FB9C461}" sibTransId="{7B488301-0776-4BEA-8950-9DF570C5B8AA}"/>
    <dgm:cxn modelId="{59BE3D3D-43AF-4CEE-AB6A-0ABCCAEEC460}" type="presOf" srcId="{6D11A3A5-CE79-4664-AF3C-01A7FB6D6181}" destId="{6F87E91E-9914-410C-9B1A-4020B6322E53}" srcOrd="0" destOrd="0" presId="urn:microsoft.com/office/officeart/2005/8/layout/hierarchy1"/>
    <dgm:cxn modelId="{82759B6E-6240-453A-9A02-67A9E3F0013E}" srcId="{389C78C1-2128-4F63-A7D0-F9DE635DC469}" destId="{D3EEF69A-7A46-4919-A557-D21D725E8C3E}" srcOrd="0" destOrd="0" parTransId="{F03D12DC-BE46-4CC9-9AF5-740FEF83063B}" sibTransId="{CAA1A6B1-3219-4E65-9FA3-479F489C5801}"/>
    <dgm:cxn modelId="{C1E086F8-933A-449F-82FD-3E7B62AE19A8}" srcId="{C2538988-65D5-4582-AEC1-A93E19DE7C7C}" destId="{389C78C1-2128-4F63-A7D0-F9DE635DC469}" srcOrd="0" destOrd="0" parTransId="{C67686D4-036F-49E0-A582-93FBB83DBA39}" sibTransId="{652D38D6-E9C6-41B1-8433-CFA8BD1EA329}"/>
    <dgm:cxn modelId="{6458DCE1-DB3C-4A47-877A-7B0603A04A62}" srcId="{8D57FAF8-B24A-4A9D-9791-E91BC441B020}" destId="{3718F64D-EECC-4E31-866F-1587809E47F1}" srcOrd="0" destOrd="0" parTransId="{6D11A3A5-CE79-4664-AF3C-01A7FB6D6181}" sibTransId="{FB2E8772-7358-41CB-9732-4A8B1A49BA6C}"/>
    <dgm:cxn modelId="{2448B22C-3A61-4DA0-B254-A4A9B66B1F6A}" srcId="{D3EEF69A-7A46-4919-A557-D21D725E8C3E}" destId="{705463DB-9814-4E36-AC20-AE236D3C9755}" srcOrd="0" destOrd="0" parTransId="{02CB45F4-9A1F-4A3D-8ADE-9C4479B4FF71}" sibTransId="{EC9F27C9-EABE-472C-A7A9-CA2AD66E7149}"/>
    <dgm:cxn modelId="{5B2085C2-EB7A-4B93-9479-BC0208178E6B}" type="presOf" srcId="{004AAFE5-A5E8-47D1-900E-B378FDA99668}" destId="{0F7308AF-4CBC-4B70-87BF-008805F018B3}" srcOrd="0" destOrd="0" presId="urn:microsoft.com/office/officeart/2005/8/layout/hierarchy1"/>
    <dgm:cxn modelId="{822FCDF5-17A4-4B44-85A1-08863BDDD825}" type="presParOf" srcId="{28B9F375-F7F9-4E31-BBF1-559B5810FAA6}" destId="{40337620-08E6-433F-8362-2104220CDA4E}" srcOrd="0" destOrd="0" presId="urn:microsoft.com/office/officeart/2005/8/layout/hierarchy1"/>
    <dgm:cxn modelId="{0A631960-D821-4951-AD4A-EA336FFAFDDA}" type="presParOf" srcId="{40337620-08E6-433F-8362-2104220CDA4E}" destId="{4A0A1943-41B5-4518-8BD5-BFF7EDD68B9F}" srcOrd="0" destOrd="0" presId="urn:microsoft.com/office/officeart/2005/8/layout/hierarchy1"/>
    <dgm:cxn modelId="{827DEE38-CAE5-49A1-A52E-8672E8BD1DC7}" type="presParOf" srcId="{4A0A1943-41B5-4518-8BD5-BFF7EDD68B9F}" destId="{5C327468-B80A-4FE3-AA97-86E2E32617AB}" srcOrd="0" destOrd="0" presId="urn:microsoft.com/office/officeart/2005/8/layout/hierarchy1"/>
    <dgm:cxn modelId="{F889A83F-59D7-4A4C-AE84-BDEAF3CA2C00}" type="presParOf" srcId="{4A0A1943-41B5-4518-8BD5-BFF7EDD68B9F}" destId="{BDFB313C-907E-43F9-9F0F-64480C0B0C24}" srcOrd="1" destOrd="0" presId="urn:microsoft.com/office/officeart/2005/8/layout/hierarchy1"/>
    <dgm:cxn modelId="{9E3BD8FA-AB20-4740-B6AD-E057F0B20984}" type="presParOf" srcId="{40337620-08E6-433F-8362-2104220CDA4E}" destId="{8544499B-206A-4A7B-BEC0-FA67420FB637}" srcOrd="1" destOrd="0" presId="urn:microsoft.com/office/officeart/2005/8/layout/hierarchy1"/>
    <dgm:cxn modelId="{1D43AE21-10DB-4407-9DFD-0CA5844FEEB0}" type="presParOf" srcId="{8544499B-206A-4A7B-BEC0-FA67420FB637}" destId="{BB419883-DC7D-48FA-BD74-70FE9477E9A5}" srcOrd="0" destOrd="0" presId="urn:microsoft.com/office/officeart/2005/8/layout/hierarchy1"/>
    <dgm:cxn modelId="{C156B468-489A-4ACA-B7A7-35912CD5280C}" type="presParOf" srcId="{8544499B-206A-4A7B-BEC0-FA67420FB637}" destId="{45077E85-D445-4DB2-82E3-1F4A029F0CD7}" srcOrd="1" destOrd="0" presId="urn:microsoft.com/office/officeart/2005/8/layout/hierarchy1"/>
    <dgm:cxn modelId="{F7D4C03F-AFC5-4699-825D-AC5366653708}" type="presParOf" srcId="{45077E85-D445-4DB2-82E3-1F4A029F0CD7}" destId="{C39E98C7-1D30-4FF3-A5F1-3DD15528525C}" srcOrd="0" destOrd="0" presId="urn:microsoft.com/office/officeart/2005/8/layout/hierarchy1"/>
    <dgm:cxn modelId="{82DD1D04-F093-42FF-88A5-B2DA8F9525AD}" type="presParOf" srcId="{C39E98C7-1D30-4FF3-A5F1-3DD15528525C}" destId="{CE25C2A3-A184-44B0-BDA6-EFE076C8F3F2}" srcOrd="0" destOrd="0" presId="urn:microsoft.com/office/officeart/2005/8/layout/hierarchy1"/>
    <dgm:cxn modelId="{2293C833-D382-4DBD-B92F-7DD40A44E357}" type="presParOf" srcId="{C39E98C7-1D30-4FF3-A5F1-3DD15528525C}" destId="{3E8327BE-9FDA-4935-AC5A-DE568219AB04}" srcOrd="1" destOrd="0" presId="urn:microsoft.com/office/officeart/2005/8/layout/hierarchy1"/>
    <dgm:cxn modelId="{BFD4FC11-6264-49C8-948C-2F8559791D7F}" type="presParOf" srcId="{45077E85-D445-4DB2-82E3-1F4A029F0CD7}" destId="{F2C092A6-7FF3-40A8-AF1F-322CC7F594E9}" srcOrd="1" destOrd="0" presId="urn:microsoft.com/office/officeart/2005/8/layout/hierarchy1"/>
    <dgm:cxn modelId="{D3E69A50-4BEE-4E2D-98FD-CAEF1A70B702}" type="presParOf" srcId="{F2C092A6-7FF3-40A8-AF1F-322CC7F594E9}" destId="{008C4371-99BF-4CD5-B832-E942805ED589}" srcOrd="0" destOrd="0" presId="urn:microsoft.com/office/officeart/2005/8/layout/hierarchy1"/>
    <dgm:cxn modelId="{D3002828-3BE5-4EA4-9CC0-95F8633969C8}" type="presParOf" srcId="{F2C092A6-7FF3-40A8-AF1F-322CC7F594E9}" destId="{38E8AFF6-7D79-446C-BAD6-6B87D365E188}" srcOrd="1" destOrd="0" presId="urn:microsoft.com/office/officeart/2005/8/layout/hierarchy1"/>
    <dgm:cxn modelId="{9E757D36-F8D5-44CB-8DFD-9FCE77229CB2}" type="presParOf" srcId="{38E8AFF6-7D79-446C-BAD6-6B87D365E188}" destId="{A27B01BA-F67D-42E7-B6F4-015854CE4164}" srcOrd="0" destOrd="0" presId="urn:microsoft.com/office/officeart/2005/8/layout/hierarchy1"/>
    <dgm:cxn modelId="{1B9DB1EB-AFC2-45A9-8502-F02AA9C4EB2D}" type="presParOf" srcId="{A27B01BA-F67D-42E7-B6F4-015854CE4164}" destId="{DDD80A17-024A-49C2-9CC4-46EF8E150C7D}" srcOrd="0" destOrd="0" presId="urn:microsoft.com/office/officeart/2005/8/layout/hierarchy1"/>
    <dgm:cxn modelId="{7AC85327-B5C5-4670-87C4-3CF37AFECCA1}" type="presParOf" srcId="{A27B01BA-F67D-42E7-B6F4-015854CE4164}" destId="{6C97ACE3-D278-465E-A22E-CDEFABE2D8D1}" srcOrd="1" destOrd="0" presId="urn:microsoft.com/office/officeart/2005/8/layout/hierarchy1"/>
    <dgm:cxn modelId="{7A8A3210-6F18-4993-B3F4-2BB8692B657F}" type="presParOf" srcId="{38E8AFF6-7D79-446C-BAD6-6B87D365E188}" destId="{84BE3FBB-AFC7-487B-BBDB-0CD008E63E68}" srcOrd="1" destOrd="0" presId="urn:microsoft.com/office/officeart/2005/8/layout/hierarchy1"/>
    <dgm:cxn modelId="{C0B4A63C-3F95-43C7-9EE0-ED1270DFC35C}" type="presParOf" srcId="{8544499B-206A-4A7B-BEC0-FA67420FB637}" destId="{0F7308AF-4CBC-4B70-87BF-008805F018B3}" srcOrd="2" destOrd="0" presId="urn:microsoft.com/office/officeart/2005/8/layout/hierarchy1"/>
    <dgm:cxn modelId="{C67852F7-3D5B-4A8B-BC29-7197D9F950A6}" type="presParOf" srcId="{8544499B-206A-4A7B-BEC0-FA67420FB637}" destId="{7B9E47EC-36F0-4635-8416-33C49068F17B}" srcOrd="3" destOrd="0" presId="urn:microsoft.com/office/officeart/2005/8/layout/hierarchy1"/>
    <dgm:cxn modelId="{A48D13AC-D182-4749-ACB3-5D594E176E1F}" type="presParOf" srcId="{7B9E47EC-36F0-4635-8416-33C49068F17B}" destId="{152C64DC-B900-48AE-BC3D-E393F843F41F}" srcOrd="0" destOrd="0" presId="urn:microsoft.com/office/officeart/2005/8/layout/hierarchy1"/>
    <dgm:cxn modelId="{CE032BBC-A6D9-46BD-97B1-CF6F2F85A609}" type="presParOf" srcId="{152C64DC-B900-48AE-BC3D-E393F843F41F}" destId="{8A20B9C8-1375-4ADC-987B-55B59FD50684}" srcOrd="0" destOrd="0" presId="urn:microsoft.com/office/officeart/2005/8/layout/hierarchy1"/>
    <dgm:cxn modelId="{09266CED-F271-4D37-8716-7EB3A790589F}" type="presParOf" srcId="{152C64DC-B900-48AE-BC3D-E393F843F41F}" destId="{A4B57001-13DB-473A-A2E8-A25DF488C710}" srcOrd="1" destOrd="0" presId="urn:microsoft.com/office/officeart/2005/8/layout/hierarchy1"/>
    <dgm:cxn modelId="{12D88166-F30A-4AE0-82E7-2BDFAF1A8846}" type="presParOf" srcId="{7B9E47EC-36F0-4635-8416-33C49068F17B}" destId="{36FCF7BF-B94F-470B-BBE4-74186AD6A7CA}" srcOrd="1" destOrd="0" presId="urn:microsoft.com/office/officeart/2005/8/layout/hierarchy1"/>
    <dgm:cxn modelId="{9FE99056-B60E-4C9B-8F81-48BE358AA0F3}" type="presParOf" srcId="{36FCF7BF-B94F-470B-BBE4-74186AD6A7CA}" destId="{271884CD-9B6D-427E-B2AC-89C37778A132}" srcOrd="0" destOrd="0" presId="urn:microsoft.com/office/officeart/2005/8/layout/hierarchy1"/>
    <dgm:cxn modelId="{039FEB4E-37E9-4231-98FD-06E5822BC075}" type="presParOf" srcId="{36FCF7BF-B94F-470B-BBE4-74186AD6A7CA}" destId="{4B443E76-7622-4E22-B3AC-29B6E2B58AA3}" srcOrd="1" destOrd="0" presId="urn:microsoft.com/office/officeart/2005/8/layout/hierarchy1"/>
    <dgm:cxn modelId="{9027FBA2-0BE6-48C2-A5DF-8BA24CC3399E}" type="presParOf" srcId="{4B443E76-7622-4E22-B3AC-29B6E2B58AA3}" destId="{3FC21E73-A016-4683-88A6-67B9756EC48B}" srcOrd="0" destOrd="0" presId="urn:microsoft.com/office/officeart/2005/8/layout/hierarchy1"/>
    <dgm:cxn modelId="{36E50210-D17D-4588-B218-932804B8FF73}" type="presParOf" srcId="{3FC21E73-A016-4683-88A6-67B9756EC48B}" destId="{88C1A3E0-5F47-4A4A-B8D2-862C07DC3889}" srcOrd="0" destOrd="0" presId="urn:microsoft.com/office/officeart/2005/8/layout/hierarchy1"/>
    <dgm:cxn modelId="{FB82ECE4-D462-4E87-A147-BB58F40902C4}" type="presParOf" srcId="{3FC21E73-A016-4683-88A6-67B9756EC48B}" destId="{FE8A2F0B-6EB9-4E81-B639-4D7021F39461}" srcOrd="1" destOrd="0" presId="urn:microsoft.com/office/officeart/2005/8/layout/hierarchy1"/>
    <dgm:cxn modelId="{D4A8967F-9323-484C-99D2-35F964DAE204}" type="presParOf" srcId="{4B443E76-7622-4E22-B3AC-29B6E2B58AA3}" destId="{91B5A2A2-CDF2-43C5-9002-81D59B09D3A3}" srcOrd="1" destOrd="0" presId="urn:microsoft.com/office/officeart/2005/8/layout/hierarchy1"/>
    <dgm:cxn modelId="{E1A9E6B2-04A9-4485-9992-D66FA2B72DF6}" type="presParOf" srcId="{8544499B-206A-4A7B-BEC0-FA67420FB637}" destId="{51CE76F4-B4B2-4BA3-9F43-DF0C545E8B58}" srcOrd="4" destOrd="0" presId="urn:microsoft.com/office/officeart/2005/8/layout/hierarchy1"/>
    <dgm:cxn modelId="{49E6E9E1-67FC-44BB-B400-EED6E005DF98}" type="presParOf" srcId="{8544499B-206A-4A7B-BEC0-FA67420FB637}" destId="{FD6D479A-1F24-4790-ABA0-7BB6DA8F8656}" srcOrd="5" destOrd="0" presId="urn:microsoft.com/office/officeart/2005/8/layout/hierarchy1"/>
    <dgm:cxn modelId="{D942DFD8-DD7E-4704-8D64-7F790188AAC7}" type="presParOf" srcId="{FD6D479A-1F24-4790-ABA0-7BB6DA8F8656}" destId="{E4AD5529-0738-47F7-ADAF-FA4677F59F6E}" srcOrd="0" destOrd="0" presId="urn:microsoft.com/office/officeart/2005/8/layout/hierarchy1"/>
    <dgm:cxn modelId="{3DB2FE23-7D5A-42B8-A7A4-8FED9057D0C8}" type="presParOf" srcId="{E4AD5529-0738-47F7-ADAF-FA4677F59F6E}" destId="{82F79BE1-6083-49FF-964B-B45A320FA508}" srcOrd="0" destOrd="0" presId="urn:microsoft.com/office/officeart/2005/8/layout/hierarchy1"/>
    <dgm:cxn modelId="{3BA1725F-5651-42A0-A261-5AFEC0665F3C}" type="presParOf" srcId="{E4AD5529-0738-47F7-ADAF-FA4677F59F6E}" destId="{6A018491-B82A-4E72-B84B-BFE014424364}" srcOrd="1" destOrd="0" presId="urn:microsoft.com/office/officeart/2005/8/layout/hierarchy1"/>
    <dgm:cxn modelId="{57BF6781-2EDC-40A2-B21D-9A85D3C51D87}" type="presParOf" srcId="{FD6D479A-1F24-4790-ABA0-7BB6DA8F8656}" destId="{49A53778-029B-4026-B6DE-4579E6450F06}" srcOrd="1" destOrd="0" presId="urn:microsoft.com/office/officeart/2005/8/layout/hierarchy1"/>
    <dgm:cxn modelId="{9605A945-409C-49BD-906C-EF4BB27097CB}" type="presParOf" srcId="{49A53778-029B-4026-B6DE-4579E6450F06}" destId="{6F87E91E-9914-410C-9B1A-4020B6322E53}" srcOrd="0" destOrd="0" presId="urn:microsoft.com/office/officeart/2005/8/layout/hierarchy1"/>
    <dgm:cxn modelId="{B43EDD87-C0F5-4199-BE27-836A26CC5991}" type="presParOf" srcId="{49A53778-029B-4026-B6DE-4579E6450F06}" destId="{1879F8B9-A6DA-4D48-AC38-28CCC94EA4F6}" srcOrd="1" destOrd="0" presId="urn:microsoft.com/office/officeart/2005/8/layout/hierarchy1"/>
    <dgm:cxn modelId="{D0E00737-B322-47B1-9F9D-B21265F42409}" type="presParOf" srcId="{1879F8B9-A6DA-4D48-AC38-28CCC94EA4F6}" destId="{E46F807E-3DE4-4C51-BF4F-C17C1A893414}" srcOrd="0" destOrd="0" presId="urn:microsoft.com/office/officeart/2005/8/layout/hierarchy1"/>
    <dgm:cxn modelId="{28389CEB-D539-4EB9-8B3E-FB0C92835513}" type="presParOf" srcId="{E46F807E-3DE4-4C51-BF4F-C17C1A893414}" destId="{6480371A-16FC-492C-85B3-497A419261C1}" srcOrd="0" destOrd="0" presId="urn:microsoft.com/office/officeart/2005/8/layout/hierarchy1"/>
    <dgm:cxn modelId="{1C6414A5-52C7-4764-979C-F02430355051}" type="presParOf" srcId="{E46F807E-3DE4-4C51-BF4F-C17C1A893414}" destId="{BAA1AF93-7589-47F1-99BF-9E454B1EEEFC}" srcOrd="1" destOrd="0" presId="urn:microsoft.com/office/officeart/2005/8/layout/hierarchy1"/>
    <dgm:cxn modelId="{4B73549F-F12F-410B-AD44-AD0FB0B0190C}" type="presParOf" srcId="{1879F8B9-A6DA-4D48-AC38-28CCC94EA4F6}" destId="{0946506A-A81C-41D1-B021-302146467C0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6AC19A3-0F43-40F5-8863-587000A5C272}" type="doc">
      <dgm:prSet loTypeId="urn:microsoft.com/office/officeart/2005/8/layout/process4" loCatId="list" qsTypeId="urn:microsoft.com/office/officeart/2005/8/quickstyle/simple3" qsCatId="simple" csTypeId="urn:microsoft.com/office/officeart/2005/8/colors/colorful1" csCatId="colorful" phldr="1"/>
      <dgm:spPr/>
      <dgm:t>
        <a:bodyPr/>
        <a:lstStyle/>
        <a:p>
          <a:endParaRPr lang="ru-RU"/>
        </a:p>
      </dgm:t>
    </dgm:pt>
    <dgm:pt modelId="{ED84BEBE-B99F-48AB-A636-A34BD34C3150}">
      <dgm:prSet phldrT="[Текст]"/>
      <dgm:spPr/>
      <dgm:t>
        <a:bodyPr/>
        <a:lstStyle/>
        <a:p>
          <a:r>
            <a:rPr lang="ru-RU" b="1" dirty="0"/>
            <a:t>Вступление: размышление над  смыслом цитаты</a:t>
          </a:r>
        </a:p>
      </dgm:t>
    </dgm:pt>
    <dgm:pt modelId="{D36F907C-FCFB-4D84-A39F-175D2835EBE9}" type="parTrans" cxnId="{25E0A676-406D-4C2D-8094-AB46B7A2C9BF}">
      <dgm:prSet/>
      <dgm:spPr/>
      <dgm:t>
        <a:bodyPr/>
        <a:lstStyle/>
        <a:p>
          <a:endParaRPr lang="ru-RU"/>
        </a:p>
      </dgm:t>
    </dgm:pt>
    <dgm:pt modelId="{57CCC8E6-209D-45F5-890A-BF74C2854955}" type="sibTrans" cxnId="{25E0A676-406D-4C2D-8094-AB46B7A2C9BF}">
      <dgm:prSet/>
      <dgm:spPr/>
      <dgm:t>
        <a:bodyPr/>
        <a:lstStyle/>
        <a:p>
          <a:endParaRPr lang="ru-RU"/>
        </a:p>
      </dgm:t>
    </dgm:pt>
    <dgm:pt modelId="{85C495D8-A3C2-484C-9D13-A7915EA46EAA}">
      <dgm:prSet phldrT="[Текст]"/>
      <dgm:spPr/>
      <dgm:t>
        <a:bodyPr/>
        <a:lstStyle/>
        <a:p>
          <a:r>
            <a:rPr lang="ru-RU" b="1" dirty="0"/>
            <a:t>Первый пример из текста и его роль</a:t>
          </a:r>
        </a:p>
      </dgm:t>
    </dgm:pt>
    <dgm:pt modelId="{9960B1FE-E9B6-4448-B09E-08A04DBABDBF}" type="parTrans" cxnId="{97E17BAD-E2F3-4016-BA93-7920C44B3F76}">
      <dgm:prSet/>
      <dgm:spPr/>
      <dgm:t>
        <a:bodyPr/>
        <a:lstStyle/>
        <a:p>
          <a:endParaRPr lang="ru-RU"/>
        </a:p>
      </dgm:t>
    </dgm:pt>
    <dgm:pt modelId="{DD132F50-65B6-4702-AB09-DEB7A37FE469}" type="sibTrans" cxnId="{97E17BAD-E2F3-4016-BA93-7920C44B3F76}">
      <dgm:prSet/>
      <dgm:spPr/>
      <dgm:t>
        <a:bodyPr/>
        <a:lstStyle/>
        <a:p>
          <a:endParaRPr lang="ru-RU"/>
        </a:p>
      </dgm:t>
    </dgm:pt>
    <dgm:pt modelId="{9F80EF3E-803D-40AA-9693-FBDAA7C62C9A}">
      <dgm:prSet phldrT="[Текст]"/>
      <dgm:spPr/>
      <dgm:t>
        <a:bodyPr/>
        <a:lstStyle/>
        <a:p>
          <a:r>
            <a:rPr lang="ru-RU" b="1" dirty="0"/>
            <a:t>Заключение</a:t>
          </a:r>
        </a:p>
      </dgm:t>
    </dgm:pt>
    <dgm:pt modelId="{6BB00165-7FCD-4002-AA86-8A0402BB1A0E}" type="parTrans" cxnId="{CD23412E-298D-470B-A1C5-BDD3489F0994}">
      <dgm:prSet/>
      <dgm:spPr/>
      <dgm:t>
        <a:bodyPr/>
        <a:lstStyle/>
        <a:p>
          <a:endParaRPr lang="ru-RU"/>
        </a:p>
      </dgm:t>
    </dgm:pt>
    <dgm:pt modelId="{E50FA01B-21B2-4214-8118-267C8186B742}" type="sibTrans" cxnId="{CD23412E-298D-470B-A1C5-BDD3489F0994}">
      <dgm:prSet/>
      <dgm:spPr/>
      <dgm:t>
        <a:bodyPr/>
        <a:lstStyle/>
        <a:p>
          <a:endParaRPr lang="ru-RU"/>
        </a:p>
      </dgm:t>
    </dgm:pt>
    <dgm:pt modelId="{A1C3A86E-4A46-4C62-83F8-70B1147A6E64}">
      <dgm:prSet/>
      <dgm:spPr/>
      <dgm:t>
        <a:bodyPr/>
        <a:lstStyle/>
        <a:p>
          <a:r>
            <a:rPr lang="ru-RU" b="1" dirty="0"/>
            <a:t>Второй пример из текста и его роль</a:t>
          </a:r>
        </a:p>
      </dgm:t>
    </dgm:pt>
    <dgm:pt modelId="{D7B1C290-A616-4E40-AE46-081A5586ACA6}" type="parTrans" cxnId="{824A12E4-E0CC-48CE-AF8F-03E56CD97DC5}">
      <dgm:prSet/>
      <dgm:spPr/>
      <dgm:t>
        <a:bodyPr/>
        <a:lstStyle/>
        <a:p>
          <a:endParaRPr lang="ru-RU"/>
        </a:p>
      </dgm:t>
    </dgm:pt>
    <dgm:pt modelId="{6871CCE7-A98D-4973-9335-0853436ECA66}" type="sibTrans" cxnId="{824A12E4-E0CC-48CE-AF8F-03E56CD97DC5}">
      <dgm:prSet/>
      <dgm:spPr/>
      <dgm:t>
        <a:bodyPr/>
        <a:lstStyle/>
        <a:p>
          <a:endParaRPr lang="ru-RU"/>
        </a:p>
      </dgm:t>
    </dgm:pt>
    <dgm:pt modelId="{C5D31055-ECF2-4437-9B11-532FD6FBF245}" type="pres">
      <dgm:prSet presAssocID="{16AC19A3-0F43-40F5-8863-587000A5C272}" presName="Name0" presStyleCnt="0">
        <dgm:presLayoutVars>
          <dgm:dir/>
          <dgm:animLvl val="lvl"/>
          <dgm:resizeHandles val="exact"/>
        </dgm:presLayoutVars>
      </dgm:prSet>
      <dgm:spPr/>
    </dgm:pt>
    <dgm:pt modelId="{B6B78783-71E3-4657-8898-F302B5E9D1F3}" type="pres">
      <dgm:prSet presAssocID="{9F80EF3E-803D-40AA-9693-FBDAA7C62C9A}" presName="boxAndChildren" presStyleCnt="0"/>
      <dgm:spPr/>
    </dgm:pt>
    <dgm:pt modelId="{0808886A-BC08-4C0B-BF28-8178CADCFC0F}" type="pres">
      <dgm:prSet presAssocID="{9F80EF3E-803D-40AA-9693-FBDAA7C62C9A}" presName="parentTextBox" presStyleLbl="node1" presStyleIdx="0" presStyleCnt="4"/>
      <dgm:spPr/>
    </dgm:pt>
    <dgm:pt modelId="{C3E0FB65-71BD-496D-8396-747809CA6CDF}" type="pres">
      <dgm:prSet presAssocID="{6871CCE7-A98D-4973-9335-0853436ECA66}" presName="sp" presStyleCnt="0"/>
      <dgm:spPr/>
    </dgm:pt>
    <dgm:pt modelId="{6732F658-2E08-4F4A-90AD-4F2E8E3E99A5}" type="pres">
      <dgm:prSet presAssocID="{A1C3A86E-4A46-4C62-83F8-70B1147A6E64}" presName="arrowAndChildren" presStyleCnt="0"/>
      <dgm:spPr/>
    </dgm:pt>
    <dgm:pt modelId="{B928F32F-B15B-4CEE-A3A7-5FCC05A8BA42}" type="pres">
      <dgm:prSet presAssocID="{A1C3A86E-4A46-4C62-83F8-70B1147A6E64}" presName="parentTextArrow" presStyleLbl="node1" presStyleIdx="1" presStyleCnt="4" custLinFactNeighborX="917" custLinFactNeighborY="-18"/>
      <dgm:spPr/>
    </dgm:pt>
    <dgm:pt modelId="{43291373-BF75-43A5-8513-E65467DAB954}" type="pres">
      <dgm:prSet presAssocID="{DD132F50-65B6-4702-AB09-DEB7A37FE469}" presName="sp" presStyleCnt="0"/>
      <dgm:spPr/>
    </dgm:pt>
    <dgm:pt modelId="{313CF384-F7BC-44E6-8F91-5B8AB58AACAE}" type="pres">
      <dgm:prSet presAssocID="{85C495D8-A3C2-484C-9D13-A7915EA46EAA}" presName="arrowAndChildren" presStyleCnt="0"/>
      <dgm:spPr/>
    </dgm:pt>
    <dgm:pt modelId="{C6E26AD8-24C7-4F80-8156-3F1AC56FF7DD}" type="pres">
      <dgm:prSet presAssocID="{85C495D8-A3C2-484C-9D13-A7915EA46EAA}" presName="parentTextArrow" presStyleLbl="node1" presStyleIdx="2" presStyleCnt="4"/>
      <dgm:spPr/>
    </dgm:pt>
    <dgm:pt modelId="{B00E9D09-9248-4279-A413-2AFF10064FBC}" type="pres">
      <dgm:prSet presAssocID="{57CCC8E6-209D-45F5-890A-BF74C2854955}" presName="sp" presStyleCnt="0"/>
      <dgm:spPr/>
    </dgm:pt>
    <dgm:pt modelId="{297C0B09-6FBA-466C-AE51-6A5FBEEE3083}" type="pres">
      <dgm:prSet presAssocID="{ED84BEBE-B99F-48AB-A636-A34BD34C3150}" presName="arrowAndChildren" presStyleCnt="0"/>
      <dgm:spPr/>
    </dgm:pt>
    <dgm:pt modelId="{DEEA46CA-519C-4EE8-8F44-29B2167B2579}" type="pres">
      <dgm:prSet presAssocID="{ED84BEBE-B99F-48AB-A636-A34BD34C3150}" presName="parentTextArrow" presStyleLbl="node1" presStyleIdx="3" presStyleCnt="4"/>
      <dgm:spPr/>
    </dgm:pt>
  </dgm:ptLst>
  <dgm:cxnLst>
    <dgm:cxn modelId="{AAF00FAC-4EE4-4C24-A59D-B49B144F8615}" type="presOf" srcId="{9F80EF3E-803D-40AA-9693-FBDAA7C62C9A}" destId="{0808886A-BC08-4C0B-BF28-8178CADCFC0F}" srcOrd="0" destOrd="0" presId="urn:microsoft.com/office/officeart/2005/8/layout/process4"/>
    <dgm:cxn modelId="{97E17BAD-E2F3-4016-BA93-7920C44B3F76}" srcId="{16AC19A3-0F43-40F5-8863-587000A5C272}" destId="{85C495D8-A3C2-484C-9D13-A7915EA46EAA}" srcOrd="1" destOrd="0" parTransId="{9960B1FE-E9B6-4448-B09E-08A04DBABDBF}" sibTransId="{DD132F50-65B6-4702-AB09-DEB7A37FE469}"/>
    <dgm:cxn modelId="{D5EB7D75-D08F-4879-AA5A-B6A9BCD27E59}" type="presOf" srcId="{ED84BEBE-B99F-48AB-A636-A34BD34C3150}" destId="{DEEA46CA-519C-4EE8-8F44-29B2167B2579}" srcOrd="0" destOrd="0" presId="urn:microsoft.com/office/officeart/2005/8/layout/process4"/>
    <dgm:cxn modelId="{824A12E4-E0CC-48CE-AF8F-03E56CD97DC5}" srcId="{16AC19A3-0F43-40F5-8863-587000A5C272}" destId="{A1C3A86E-4A46-4C62-83F8-70B1147A6E64}" srcOrd="2" destOrd="0" parTransId="{D7B1C290-A616-4E40-AE46-081A5586ACA6}" sibTransId="{6871CCE7-A98D-4973-9335-0853436ECA66}"/>
    <dgm:cxn modelId="{CD23412E-298D-470B-A1C5-BDD3489F0994}" srcId="{16AC19A3-0F43-40F5-8863-587000A5C272}" destId="{9F80EF3E-803D-40AA-9693-FBDAA7C62C9A}" srcOrd="3" destOrd="0" parTransId="{6BB00165-7FCD-4002-AA86-8A0402BB1A0E}" sibTransId="{E50FA01B-21B2-4214-8118-267C8186B742}"/>
    <dgm:cxn modelId="{BCC36C84-F809-4849-822E-FD94A7A0387C}" type="presOf" srcId="{85C495D8-A3C2-484C-9D13-A7915EA46EAA}" destId="{C6E26AD8-24C7-4F80-8156-3F1AC56FF7DD}" srcOrd="0" destOrd="0" presId="urn:microsoft.com/office/officeart/2005/8/layout/process4"/>
    <dgm:cxn modelId="{982FF4D7-E21E-4140-95C6-18668AFE3C8D}" type="presOf" srcId="{A1C3A86E-4A46-4C62-83F8-70B1147A6E64}" destId="{B928F32F-B15B-4CEE-A3A7-5FCC05A8BA42}" srcOrd="0" destOrd="0" presId="urn:microsoft.com/office/officeart/2005/8/layout/process4"/>
    <dgm:cxn modelId="{CE5AFA11-AD2F-43F6-9C9C-A80DB8576B68}" type="presOf" srcId="{16AC19A3-0F43-40F5-8863-587000A5C272}" destId="{C5D31055-ECF2-4437-9B11-532FD6FBF245}" srcOrd="0" destOrd="0" presId="urn:microsoft.com/office/officeart/2005/8/layout/process4"/>
    <dgm:cxn modelId="{25E0A676-406D-4C2D-8094-AB46B7A2C9BF}" srcId="{16AC19A3-0F43-40F5-8863-587000A5C272}" destId="{ED84BEBE-B99F-48AB-A636-A34BD34C3150}" srcOrd="0" destOrd="0" parTransId="{D36F907C-FCFB-4D84-A39F-175D2835EBE9}" sibTransId="{57CCC8E6-209D-45F5-890A-BF74C2854955}"/>
    <dgm:cxn modelId="{98ECD8EC-98C4-4648-90A7-12B77478CC65}" type="presParOf" srcId="{C5D31055-ECF2-4437-9B11-532FD6FBF245}" destId="{B6B78783-71E3-4657-8898-F302B5E9D1F3}" srcOrd="0" destOrd="0" presId="urn:microsoft.com/office/officeart/2005/8/layout/process4"/>
    <dgm:cxn modelId="{823927A9-A43A-414D-869B-3B4DAF6BC4BF}" type="presParOf" srcId="{B6B78783-71E3-4657-8898-F302B5E9D1F3}" destId="{0808886A-BC08-4C0B-BF28-8178CADCFC0F}" srcOrd="0" destOrd="0" presId="urn:microsoft.com/office/officeart/2005/8/layout/process4"/>
    <dgm:cxn modelId="{EC64C6EA-A4B6-4E60-8715-936BE5D22BF8}" type="presParOf" srcId="{C5D31055-ECF2-4437-9B11-532FD6FBF245}" destId="{C3E0FB65-71BD-496D-8396-747809CA6CDF}" srcOrd="1" destOrd="0" presId="urn:microsoft.com/office/officeart/2005/8/layout/process4"/>
    <dgm:cxn modelId="{E2CDD17E-8E1D-4E9B-BA7A-B60D57B600BC}" type="presParOf" srcId="{C5D31055-ECF2-4437-9B11-532FD6FBF245}" destId="{6732F658-2E08-4F4A-90AD-4F2E8E3E99A5}" srcOrd="2" destOrd="0" presId="urn:microsoft.com/office/officeart/2005/8/layout/process4"/>
    <dgm:cxn modelId="{5CEA9F67-70E9-4D88-AE0E-F4C5ACECBA62}" type="presParOf" srcId="{6732F658-2E08-4F4A-90AD-4F2E8E3E99A5}" destId="{B928F32F-B15B-4CEE-A3A7-5FCC05A8BA42}" srcOrd="0" destOrd="0" presId="urn:microsoft.com/office/officeart/2005/8/layout/process4"/>
    <dgm:cxn modelId="{88CB610E-79D0-45B4-9D61-D22CB505FD78}" type="presParOf" srcId="{C5D31055-ECF2-4437-9B11-532FD6FBF245}" destId="{43291373-BF75-43A5-8513-E65467DAB954}" srcOrd="3" destOrd="0" presId="urn:microsoft.com/office/officeart/2005/8/layout/process4"/>
    <dgm:cxn modelId="{F3915267-741E-4401-B080-A161485703D3}" type="presParOf" srcId="{C5D31055-ECF2-4437-9B11-532FD6FBF245}" destId="{313CF384-F7BC-44E6-8F91-5B8AB58AACAE}" srcOrd="4" destOrd="0" presId="urn:microsoft.com/office/officeart/2005/8/layout/process4"/>
    <dgm:cxn modelId="{3CB4EDCA-BCD9-41B3-82DF-95576049B8F2}" type="presParOf" srcId="{313CF384-F7BC-44E6-8F91-5B8AB58AACAE}" destId="{C6E26AD8-24C7-4F80-8156-3F1AC56FF7DD}" srcOrd="0" destOrd="0" presId="urn:microsoft.com/office/officeart/2005/8/layout/process4"/>
    <dgm:cxn modelId="{7279156F-4269-440B-9814-0AD467A1F896}" type="presParOf" srcId="{C5D31055-ECF2-4437-9B11-532FD6FBF245}" destId="{B00E9D09-9248-4279-A413-2AFF10064FBC}" srcOrd="5" destOrd="0" presId="urn:microsoft.com/office/officeart/2005/8/layout/process4"/>
    <dgm:cxn modelId="{CF96E690-105C-452F-AC8B-E1436E0CCF58}" type="presParOf" srcId="{C5D31055-ECF2-4437-9B11-532FD6FBF245}" destId="{297C0B09-6FBA-466C-AE51-6A5FBEEE3083}" srcOrd="6" destOrd="0" presId="urn:microsoft.com/office/officeart/2005/8/layout/process4"/>
    <dgm:cxn modelId="{3BF1D922-3976-4584-90AB-C8E7E11B2BAC}" type="presParOf" srcId="{297C0B09-6FBA-466C-AE51-6A5FBEEE3083}" destId="{DEEA46CA-519C-4EE8-8F44-29B2167B2579}"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6AC19A3-0F43-40F5-8863-587000A5C272}" type="doc">
      <dgm:prSet loTypeId="urn:microsoft.com/office/officeart/2005/8/layout/process4" loCatId="list" qsTypeId="urn:microsoft.com/office/officeart/2005/8/quickstyle/simple3" qsCatId="simple" csTypeId="urn:microsoft.com/office/officeart/2005/8/colors/colorful1" csCatId="colorful" phldr="1"/>
      <dgm:spPr/>
      <dgm:t>
        <a:bodyPr/>
        <a:lstStyle/>
        <a:p>
          <a:endParaRPr lang="ru-RU"/>
        </a:p>
      </dgm:t>
    </dgm:pt>
    <dgm:pt modelId="{ED84BEBE-B99F-48AB-A636-A34BD34C3150}">
      <dgm:prSet phldrT="[Текст]"/>
      <dgm:spPr/>
      <dgm:t>
        <a:bodyPr/>
        <a:lstStyle/>
        <a:p>
          <a:r>
            <a:rPr lang="ru-RU" b="1" dirty="0"/>
            <a:t>Вступление: размышление над  смыслом цитаты</a:t>
          </a:r>
        </a:p>
      </dgm:t>
    </dgm:pt>
    <dgm:pt modelId="{D36F907C-FCFB-4D84-A39F-175D2835EBE9}" type="parTrans" cxnId="{25E0A676-406D-4C2D-8094-AB46B7A2C9BF}">
      <dgm:prSet/>
      <dgm:spPr/>
      <dgm:t>
        <a:bodyPr/>
        <a:lstStyle/>
        <a:p>
          <a:endParaRPr lang="ru-RU"/>
        </a:p>
      </dgm:t>
    </dgm:pt>
    <dgm:pt modelId="{57CCC8E6-209D-45F5-890A-BF74C2854955}" type="sibTrans" cxnId="{25E0A676-406D-4C2D-8094-AB46B7A2C9BF}">
      <dgm:prSet/>
      <dgm:spPr/>
      <dgm:t>
        <a:bodyPr/>
        <a:lstStyle/>
        <a:p>
          <a:endParaRPr lang="ru-RU"/>
        </a:p>
      </dgm:t>
    </dgm:pt>
    <dgm:pt modelId="{85C495D8-A3C2-484C-9D13-A7915EA46EAA}">
      <dgm:prSet phldrT="[Текст]"/>
      <dgm:spPr/>
      <dgm:t>
        <a:bodyPr/>
        <a:lstStyle/>
        <a:p>
          <a:r>
            <a:rPr lang="ru-RU" b="1" dirty="0"/>
            <a:t>Первый пример из текста  </a:t>
          </a:r>
        </a:p>
      </dgm:t>
    </dgm:pt>
    <dgm:pt modelId="{9960B1FE-E9B6-4448-B09E-08A04DBABDBF}" type="parTrans" cxnId="{97E17BAD-E2F3-4016-BA93-7920C44B3F76}">
      <dgm:prSet/>
      <dgm:spPr/>
      <dgm:t>
        <a:bodyPr/>
        <a:lstStyle/>
        <a:p>
          <a:endParaRPr lang="ru-RU"/>
        </a:p>
      </dgm:t>
    </dgm:pt>
    <dgm:pt modelId="{DD132F50-65B6-4702-AB09-DEB7A37FE469}" type="sibTrans" cxnId="{97E17BAD-E2F3-4016-BA93-7920C44B3F76}">
      <dgm:prSet/>
      <dgm:spPr/>
      <dgm:t>
        <a:bodyPr/>
        <a:lstStyle/>
        <a:p>
          <a:endParaRPr lang="ru-RU"/>
        </a:p>
      </dgm:t>
    </dgm:pt>
    <dgm:pt modelId="{9F80EF3E-803D-40AA-9693-FBDAA7C62C9A}">
      <dgm:prSet phldrT="[Текст]"/>
      <dgm:spPr/>
      <dgm:t>
        <a:bodyPr/>
        <a:lstStyle/>
        <a:p>
          <a:r>
            <a:rPr lang="ru-RU" b="1" dirty="0"/>
            <a:t>Заключение</a:t>
          </a:r>
        </a:p>
      </dgm:t>
    </dgm:pt>
    <dgm:pt modelId="{6BB00165-7FCD-4002-AA86-8A0402BB1A0E}" type="parTrans" cxnId="{CD23412E-298D-470B-A1C5-BDD3489F0994}">
      <dgm:prSet/>
      <dgm:spPr/>
      <dgm:t>
        <a:bodyPr/>
        <a:lstStyle/>
        <a:p>
          <a:endParaRPr lang="ru-RU"/>
        </a:p>
      </dgm:t>
    </dgm:pt>
    <dgm:pt modelId="{E50FA01B-21B2-4214-8118-267C8186B742}" type="sibTrans" cxnId="{CD23412E-298D-470B-A1C5-BDD3489F0994}">
      <dgm:prSet/>
      <dgm:spPr/>
      <dgm:t>
        <a:bodyPr/>
        <a:lstStyle/>
        <a:p>
          <a:endParaRPr lang="ru-RU"/>
        </a:p>
      </dgm:t>
    </dgm:pt>
    <dgm:pt modelId="{A1C3A86E-4A46-4C62-83F8-70B1147A6E64}">
      <dgm:prSet/>
      <dgm:spPr/>
      <dgm:t>
        <a:bodyPr/>
        <a:lstStyle/>
        <a:p>
          <a:r>
            <a:rPr lang="ru-RU" b="1" dirty="0"/>
            <a:t>Второй пример из текста  </a:t>
          </a:r>
        </a:p>
      </dgm:t>
    </dgm:pt>
    <dgm:pt modelId="{D7B1C290-A616-4E40-AE46-081A5586ACA6}" type="parTrans" cxnId="{824A12E4-E0CC-48CE-AF8F-03E56CD97DC5}">
      <dgm:prSet/>
      <dgm:spPr/>
      <dgm:t>
        <a:bodyPr/>
        <a:lstStyle/>
        <a:p>
          <a:endParaRPr lang="ru-RU"/>
        </a:p>
      </dgm:t>
    </dgm:pt>
    <dgm:pt modelId="{6871CCE7-A98D-4973-9335-0853436ECA66}" type="sibTrans" cxnId="{824A12E4-E0CC-48CE-AF8F-03E56CD97DC5}">
      <dgm:prSet/>
      <dgm:spPr/>
      <dgm:t>
        <a:bodyPr/>
        <a:lstStyle/>
        <a:p>
          <a:endParaRPr lang="ru-RU"/>
        </a:p>
      </dgm:t>
    </dgm:pt>
    <dgm:pt modelId="{C5D31055-ECF2-4437-9B11-532FD6FBF245}" type="pres">
      <dgm:prSet presAssocID="{16AC19A3-0F43-40F5-8863-587000A5C272}" presName="Name0" presStyleCnt="0">
        <dgm:presLayoutVars>
          <dgm:dir/>
          <dgm:animLvl val="lvl"/>
          <dgm:resizeHandles val="exact"/>
        </dgm:presLayoutVars>
      </dgm:prSet>
      <dgm:spPr/>
    </dgm:pt>
    <dgm:pt modelId="{B6B78783-71E3-4657-8898-F302B5E9D1F3}" type="pres">
      <dgm:prSet presAssocID="{9F80EF3E-803D-40AA-9693-FBDAA7C62C9A}" presName="boxAndChildren" presStyleCnt="0"/>
      <dgm:spPr/>
    </dgm:pt>
    <dgm:pt modelId="{0808886A-BC08-4C0B-BF28-8178CADCFC0F}" type="pres">
      <dgm:prSet presAssocID="{9F80EF3E-803D-40AA-9693-FBDAA7C62C9A}" presName="parentTextBox" presStyleLbl="node1" presStyleIdx="0" presStyleCnt="4"/>
      <dgm:spPr/>
    </dgm:pt>
    <dgm:pt modelId="{C3E0FB65-71BD-496D-8396-747809CA6CDF}" type="pres">
      <dgm:prSet presAssocID="{6871CCE7-A98D-4973-9335-0853436ECA66}" presName="sp" presStyleCnt="0"/>
      <dgm:spPr/>
    </dgm:pt>
    <dgm:pt modelId="{6732F658-2E08-4F4A-90AD-4F2E8E3E99A5}" type="pres">
      <dgm:prSet presAssocID="{A1C3A86E-4A46-4C62-83F8-70B1147A6E64}" presName="arrowAndChildren" presStyleCnt="0"/>
      <dgm:spPr/>
    </dgm:pt>
    <dgm:pt modelId="{B928F32F-B15B-4CEE-A3A7-5FCC05A8BA42}" type="pres">
      <dgm:prSet presAssocID="{A1C3A86E-4A46-4C62-83F8-70B1147A6E64}" presName="parentTextArrow" presStyleLbl="node1" presStyleIdx="1" presStyleCnt="4"/>
      <dgm:spPr/>
    </dgm:pt>
    <dgm:pt modelId="{43291373-BF75-43A5-8513-E65467DAB954}" type="pres">
      <dgm:prSet presAssocID="{DD132F50-65B6-4702-AB09-DEB7A37FE469}" presName="sp" presStyleCnt="0"/>
      <dgm:spPr/>
    </dgm:pt>
    <dgm:pt modelId="{313CF384-F7BC-44E6-8F91-5B8AB58AACAE}" type="pres">
      <dgm:prSet presAssocID="{85C495D8-A3C2-484C-9D13-A7915EA46EAA}" presName="arrowAndChildren" presStyleCnt="0"/>
      <dgm:spPr/>
    </dgm:pt>
    <dgm:pt modelId="{C6E26AD8-24C7-4F80-8156-3F1AC56FF7DD}" type="pres">
      <dgm:prSet presAssocID="{85C495D8-A3C2-484C-9D13-A7915EA46EAA}" presName="parentTextArrow" presStyleLbl="node1" presStyleIdx="2" presStyleCnt="4"/>
      <dgm:spPr/>
    </dgm:pt>
    <dgm:pt modelId="{B00E9D09-9248-4279-A413-2AFF10064FBC}" type="pres">
      <dgm:prSet presAssocID="{57CCC8E6-209D-45F5-890A-BF74C2854955}" presName="sp" presStyleCnt="0"/>
      <dgm:spPr/>
    </dgm:pt>
    <dgm:pt modelId="{297C0B09-6FBA-466C-AE51-6A5FBEEE3083}" type="pres">
      <dgm:prSet presAssocID="{ED84BEBE-B99F-48AB-A636-A34BD34C3150}" presName="arrowAndChildren" presStyleCnt="0"/>
      <dgm:spPr/>
    </dgm:pt>
    <dgm:pt modelId="{DEEA46CA-519C-4EE8-8F44-29B2167B2579}" type="pres">
      <dgm:prSet presAssocID="{ED84BEBE-B99F-48AB-A636-A34BD34C3150}" presName="parentTextArrow" presStyleLbl="node1" presStyleIdx="3" presStyleCnt="4"/>
      <dgm:spPr/>
    </dgm:pt>
  </dgm:ptLst>
  <dgm:cxnLst>
    <dgm:cxn modelId="{97E17BAD-E2F3-4016-BA93-7920C44B3F76}" srcId="{16AC19A3-0F43-40F5-8863-587000A5C272}" destId="{85C495D8-A3C2-484C-9D13-A7915EA46EAA}" srcOrd="1" destOrd="0" parTransId="{9960B1FE-E9B6-4448-B09E-08A04DBABDBF}" sibTransId="{DD132F50-65B6-4702-AB09-DEB7A37FE469}"/>
    <dgm:cxn modelId="{824A12E4-E0CC-48CE-AF8F-03E56CD97DC5}" srcId="{16AC19A3-0F43-40F5-8863-587000A5C272}" destId="{A1C3A86E-4A46-4C62-83F8-70B1147A6E64}" srcOrd="2" destOrd="0" parTransId="{D7B1C290-A616-4E40-AE46-081A5586ACA6}" sibTransId="{6871CCE7-A98D-4973-9335-0853436ECA66}"/>
    <dgm:cxn modelId="{CD23412E-298D-470B-A1C5-BDD3489F0994}" srcId="{16AC19A3-0F43-40F5-8863-587000A5C272}" destId="{9F80EF3E-803D-40AA-9693-FBDAA7C62C9A}" srcOrd="3" destOrd="0" parTransId="{6BB00165-7FCD-4002-AA86-8A0402BB1A0E}" sibTransId="{E50FA01B-21B2-4214-8118-267C8186B742}"/>
    <dgm:cxn modelId="{69DAC5CA-904E-4219-B33F-86C5FE69AECE}" type="presOf" srcId="{ED84BEBE-B99F-48AB-A636-A34BD34C3150}" destId="{DEEA46CA-519C-4EE8-8F44-29B2167B2579}" srcOrd="0" destOrd="0" presId="urn:microsoft.com/office/officeart/2005/8/layout/process4"/>
    <dgm:cxn modelId="{E6D8CEFA-9E5E-459B-9BA0-3E7ED1CCB565}" type="presOf" srcId="{85C495D8-A3C2-484C-9D13-A7915EA46EAA}" destId="{C6E26AD8-24C7-4F80-8156-3F1AC56FF7DD}" srcOrd="0" destOrd="0" presId="urn:microsoft.com/office/officeart/2005/8/layout/process4"/>
    <dgm:cxn modelId="{A5089C77-B6C6-4C0E-AA01-E67681CD4CEF}" type="presOf" srcId="{A1C3A86E-4A46-4C62-83F8-70B1147A6E64}" destId="{B928F32F-B15B-4CEE-A3A7-5FCC05A8BA42}" srcOrd="0" destOrd="0" presId="urn:microsoft.com/office/officeart/2005/8/layout/process4"/>
    <dgm:cxn modelId="{64F7A802-4DB4-4325-B1C3-22E9DD5CE98D}" type="presOf" srcId="{9F80EF3E-803D-40AA-9693-FBDAA7C62C9A}" destId="{0808886A-BC08-4C0B-BF28-8178CADCFC0F}" srcOrd="0" destOrd="0" presId="urn:microsoft.com/office/officeart/2005/8/layout/process4"/>
    <dgm:cxn modelId="{BA5A23C6-0230-4CA9-BBAE-3F1324A15508}" type="presOf" srcId="{16AC19A3-0F43-40F5-8863-587000A5C272}" destId="{C5D31055-ECF2-4437-9B11-532FD6FBF245}" srcOrd="0" destOrd="0" presId="urn:microsoft.com/office/officeart/2005/8/layout/process4"/>
    <dgm:cxn modelId="{25E0A676-406D-4C2D-8094-AB46B7A2C9BF}" srcId="{16AC19A3-0F43-40F5-8863-587000A5C272}" destId="{ED84BEBE-B99F-48AB-A636-A34BD34C3150}" srcOrd="0" destOrd="0" parTransId="{D36F907C-FCFB-4D84-A39F-175D2835EBE9}" sibTransId="{57CCC8E6-209D-45F5-890A-BF74C2854955}"/>
    <dgm:cxn modelId="{B8D712A8-8441-44A4-BD1C-CF29C9EE1C8B}" type="presParOf" srcId="{C5D31055-ECF2-4437-9B11-532FD6FBF245}" destId="{B6B78783-71E3-4657-8898-F302B5E9D1F3}" srcOrd="0" destOrd="0" presId="urn:microsoft.com/office/officeart/2005/8/layout/process4"/>
    <dgm:cxn modelId="{462BE667-87A7-457D-A84B-409120270E60}" type="presParOf" srcId="{B6B78783-71E3-4657-8898-F302B5E9D1F3}" destId="{0808886A-BC08-4C0B-BF28-8178CADCFC0F}" srcOrd="0" destOrd="0" presId="urn:microsoft.com/office/officeart/2005/8/layout/process4"/>
    <dgm:cxn modelId="{7C368E45-83D9-4EB3-B71B-5395BDC091F3}" type="presParOf" srcId="{C5D31055-ECF2-4437-9B11-532FD6FBF245}" destId="{C3E0FB65-71BD-496D-8396-747809CA6CDF}" srcOrd="1" destOrd="0" presId="urn:microsoft.com/office/officeart/2005/8/layout/process4"/>
    <dgm:cxn modelId="{78461EA6-E8B7-47A4-A7DC-059A0203B822}" type="presParOf" srcId="{C5D31055-ECF2-4437-9B11-532FD6FBF245}" destId="{6732F658-2E08-4F4A-90AD-4F2E8E3E99A5}" srcOrd="2" destOrd="0" presId="urn:microsoft.com/office/officeart/2005/8/layout/process4"/>
    <dgm:cxn modelId="{139623AD-B62B-43D9-BBA7-B1E60A54379F}" type="presParOf" srcId="{6732F658-2E08-4F4A-90AD-4F2E8E3E99A5}" destId="{B928F32F-B15B-4CEE-A3A7-5FCC05A8BA42}" srcOrd="0" destOrd="0" presId="urn:microsoft.com/office/officeart/2005/8/layout/process4"/>
    <dgm:cxn modelId="{A6110ECE-9339-4538-A186-2317D13A9D65}" type="presParOf" srcId="{C5D31055-ECF2-4437-9B11-532FD6FBF245}" destId="{43291373-BF75-43A5-8513-E65467DAB954}" srcOrd="3" destOrd="0" presId="urn:microsoft.com/office/officeart/2005/8/layout/process4"/>
    <dgm:cxn modelId="{00715790-4F40-4BCD-9778-44368B147629}" type="presParOf" srcId="{C5D31055-ECF2-4437-9B11-532FD6FBF245}" destId="{313CF384-F7BC-44E6-8F91-5B8AB58AACAE}" srcOrd="4" destOrd="0" presId="urn:microsoft.com/office/officeart/2005/8/layout/process4"/>
    <dgm:cxn modelId="{106259E6-D82A-41A9-ABFF-ECC6C23DEF95}" type="presParOf" srcId="{313CF384-F7BC-44E6-8F91-5B8AB58AACAE}" destId="{C6E26AD8-24C7-4F80-8156-3F1AC56FF7DD}" srcOrd="0" destOrd="0" presId="urn:microsoft.com/office/officeart/2005/8/layout/process4"/>
    <dgm:cxn modelId="{2B634A43-388B-4F53-985D-C0AB4BEC9606}" type="presParOf" srcId="{C5D31055-ECF2-4437-9B11-532FD6FBF245}" destId="{B00E9D09-9248-4279-A413-2AFF10064FBC}" srcOrd="5" destOrd="0" presId="urn:microsoft.com/office/officeart/2005/8/layout/process4"/>
    <dgm:cxn modelId="{B23C778D-36AB-4AB2-8961-47D0797B7356}" type="presParOf" srcId="{C5D31055-ECF2-4437-9B11-532FD6FBF245}" destId="{297C0B09-6FBA-466C-AE51-6A5FBEEE3083}" srcOrd="6" destOrd="0" presId="urn:microsoft.com/office/officeart/2005/8/layout/process4"/>
    <dgm:cxn modelId="{104AF0E2-FE05-4B61-9ECE-3B0BE628E72C}" type="presParOf" srcId="{297C0B09-6FBA-466C-AE51-6A5FBEEE3083}" destId="{DEEA46CA-519C-4EE8-8F44-29B2167B2579}"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6AC19A3-0F43-40F5-8863-587000A5C272}" type="doc">
      <dgm:prSet loTypeId="urn:microsoft.com/office/officeart/2005/8/layout/process4" loCatId="list" qsTypeId="urn:microsoft.com/office/officeart/2005/8/quickstyle/simple3" qsCatId="simple" csTypeId="urn:microsoft.com/office/officeart/2005/8/colors/colorful1" csCatId="colorful" phldr="1"/>
      <dgm:spPr/>
      <dgm:t>
        <a:bodyPr/>
        <a:lstStyle/>
        <a:p>
          <a:endParaRPr lang="ru-RU"/>
        </a:p>
      </dgm:t>
    </dgm:pt>
    <dgm:pt modelId="{ED84BEBE-B99F-48AB-A636-A34BD34C3150}">
      <dgm:prSet phldrT="[Текст]"/>
      <dgm:spPr/>
      <dgm:t>
        <a:bodyPr/>
        <a:lstStyle/>
        <a:p>
          <a:r>
            <a:rPr lang="ru-RU" b="1" dirty="0"/>
            <a:t>Вступление:  толкование значения слова</a:t>
          </a:r>
        </a:p>
      </dgm:t>
    </dgm:pt>
    <dgm:pt modelId="{D36F907C-FCFB-4D84-A39F-175D2835EBE9}" type="parTrans" cxnId="{25E0A676-406D-4C2D-8094-AB46B7A2C9BF}">
      <dgm:prSet/>
      <dgm:spPr/>
      <dgm:t>
        <a:bodyPr/>
        <a:lstStyle/>
        <a:p>
          <a:endParaRPr lang="ru-RU"/>
        </a:p>
      </dgm:t>
    </dgm:pt>
    <dgm:pt modelId="{57CCC8E6-209D-45F5-890A-BF74C2854955}" type="sibTrans" cxnId="{25E0A676-406D-4C2D-8094-AB46B7A2C9BF}">
      <dgm:prSet/>
      <dgm:spPr/>
      <dgm:t>
        <a:bodyPr/>
        <a:lstStyle/>
        <a:p>
          <a:endParaRPr lang="ru-RU"/>
        </a:p>
      </dgm:t>
    </dgm:pt>
    <dgm:pt modelId="{85C495D8-A3C2-484C-9D13-A7915EA46EAA}">
      <dgm:prSet phldrT="[Текст]"/>
      <dgm:spPr/>
      <dgm:t>
        <a:bodyPr/>
        <a:lstStyle/>
        <a:p>
          <a:r>
            <a:rPr lang="ru-RU" b="1" dirty="0"/>
            <a:t>Первый пример из текста  </a:t>
          </a:r>
        </a:p>
      </dgm:t>
    </dgm:pt>
    <dgm:pt modelId="{9960B1FE-E9B6-4448-B09E-08A04DBABDBF}" type="parTrans" cxnId="{97E17BAD-E2F3-4016-BA93-7920C44B3F76}">
      <dgm:prSet/>
      <dgm:spPr/>
      <dgm:t>
        <a:bodyPr/>
        <a:lstStyle/>
        <a:p>
          <a:endParaRPr lang="ru-RU"/>
        </a:p>
      </dgm:t>
    </dgm:pt>
    <dgm:pt modelId="{DD132F50-65B6-4702-AB09-DEB7A37FE469}" type="sibTrans" cxnId="{97E17BAD-E2F3-4016-BA93-7920C44B3F76}">
      <dgm:prSet/>
      <dgm:spPr/>
      <dgm:t>
        <a:bodyPr/>
        <a:lstStyle/>
        <a:p>
          <a:endParaRPr lang="ru-RU"/>
        </a:p>
      </dgm:t>
    </dgm:pt>
    <dgm:pt modelId="{9F80EF3E-803D-40AA-9693-FBDAA7C62C9A}">
      <dgm:prSet phldrT="[Текст]"/>
      <dgm:spPr/>
      <dgm:t>
        <a:bodyPr/>
        <a:lstStyle/>
        <a:p>
          <a:r>
            <a:rPr lang="ru-RU" b="1" dirty="0"/>
            <a:t>Заключение</a:t>
          </a:r>
        </a:p>
      </dgm:t>
    </dgm:pt>
    <dgm:pt modelId="{6BB00165-7FCD-4002-AA86-8A0402BB1A0E}" type="parTrans" cxnId="{CD23412E-298D-470B-A1C5-BDD3489F0994}">
      <dgm:prSet/>
      <dgm:spPr/>
      <dgm:t>
        <a:bodyPr/>
        <a:lstStyle/>
        <a:p>
          <a:endParaRPr lang="ru-RU"/>
        </a:p>
      </dgm:t>
    </dgm:pt>
    <dgm:pt modelId="{E50FA01B-21B2-4214-8118-267C8186B742}" type="sibTrans" cxnId="{CD23412E-298D-470B-A1C5-BDD3489F0994}">
      <dgm:prSet/>
      <dgm:spPr/>
      <dgm:t>
        <a:bodyPr/>
        <a:lstStyle/>
        <a:p>
          <a:endParaRPr lang="ru-RU"/>
        </a:p>
      </dgm:t>
    </dgm:pt>
    <dgm:pt modelId="{A1C3A86E-4A46-4C62-83F8-70B1147A6E64}">
      <dgm:prSet/>
      <dgm:spPr/>
      <dgm:t>
        <a:bodyPr/>
        <a:lstStyle/>
        <a:p>
          <a:r>
            <a:rPr lang="ru-RU" b="1" dirty="0"/>
            <a:t>Второй пример из текста (или из опыта)  </a:t>
          </a:r>
        </a:p>
      </dgm:t>
    </dgm:pt>
    <dgm:pt modelId="{D7B1C290-A616-4E40-AE46-081A5586ACA6}" type="parTrans" cxnId="{824A12E4-E0CC-48CE-AF8F-03E56CD97DC5}">
      <dgm:prSet/>
      <dgm:spPr/>
      <dgm:t>
        <a:bodyPr/>
        <a:lstStyle/>
        <a:p>
          <a:endParaRPr lang="ru-RU"/>
        </a:p>
      </dgm:t>
    </dgm:pt>
    <dgm:pt modelId="{6871CCE7-A98D-4973-9335-0853436ECA66}" type="sibTrans" cxnId="{824A12E4-E0CC-48CE-AF8F-03E56CD97DC5}">
      <dgm:prSet/>
      <dgm:spPr/>
      <dgm:t>
        <a:bodyPr/>
        <a:lstStyle/>
        <a:p>
          <a:endParaRPr lang="ru-RU"/>
        </a:p>
      </dgm:t>
    </dgm:pt>
    <dgm:pt modelId="{EFFE2702-9C9B-4B53-A3B0-9BDF54DF2883}">
      <dgm:prSet/>
      <dgm:spPr/>
      <dgm:t>
        <a:bodyPr/>
        <a:lstStyle/>
        <a:p>
          <a:r>
            <a:rPr lang="ru-RU" b="1" dirty="0"/>
            <a:t>Комментарий</a:t>
          </a:r>
        </a:p>
      </dgm:t>
    </dgm:pt>
    <dgm:pt modelId="{E8AE3B62-0CDD-4D61-95B5-365428AD3D41}" type="parTrans" cxnId="{A906BDC1-E6C6-4611-BBCC-4F1F245AE900}">
      <dgm:prSet/>
      <dgm:spPr/>
      <dgm:t>
        <a:bodyPr/>
        <a:lstStyle/>
        <a:p>
          <a:endParaRPr lang="ru-RU"/>
        </a:p>
      </dgm:t>
    </dgm:pt>
    <dgm:pt modelId="{4D0C3C78-E8BA-4A4B-A603-ADA6287C863B}" type="sibTrans" cxnId="{A906BDC1-E6C6-4611-BBCC-4F1F245AE900}">
      <dgm:prSet/>
      <dgm:spPr/>
      <dgm:t>
        <a:bodyPr/>
        <a:lstStyle/>
        <a:p>
          <a:endParaRPr lang="ru-RU"/>
        </a:p>
      </dgm:t>
    </dgm:pt>
    <dgm:pt modelId="{C5D31055-ECF2-4437-9B11-532FD6FBF245}" type="pres">
      <dgm:prSet presAssocID="{16AC19A3-0F43-40F5-8863-587000A5C272}" presName="Name0" presStyleCnt="0">
        <dgm:presLayoutVars>
          <dgm:dir/>
          <dgm:animLvl val="lvl"/>
          <dgm:resizeHandles val="exact"/>
        </dgm:presLayoutVars>
      </dgm:prSet>
      <dgm:spPr/>
    </dgm:pt>
    <dgm:pt modelId="{B6B78783-71E3-4657-8898-F302B5E9D1F3}" type="pres">
      <dgm:prSet presAssocID="{9F80EF3E-803D-40AA-9693-FBDAA7C62C9A}" presName="boxAndChildren" presStyleCnt="0"/>
      <dgm:spPr/>
    </dgm:pt>
    <dgm:pt modelId="{0808886A-BC08-4C0B-BF28-8178CADCFC0F}" type="pres">
      <dgm:prSet presAssocID="{9F80EF3E-803D-40AA-9693-FBDAA7C62C9A}" presName="parentTextBox" presStyleLbl="node1" presStyleIdx="0" presStyleCnt="5"/>
      <dgm:spPr/>
    </dgm:pt>
    <dgm:pt modelId="{C3E0FB65-71BD-496D-8396-747809CA6CDF}" type="pres">
      <dgm:prSet presAssocID="{6871CCE7-A98D-4973-9335-0853436ECA66}" presName="sp" presStyleCnt="0"/>
      <dgm:spPr/>
    </dgm:pt>
    <dgm:pt modelId="{6732F658-2E08-4F4A-90AD-4F2E8E3E99A5}" type="pres">
      <dgm:prSet presAssocID="{A1C3A86E-4A46-4C62-83F8-70B1147A6E64}" presName="arrowAndChildren" presStyleCnt="0"/>
      <dgm:spPr/>
    </dgm:pt>
    <dgm:pt modelId="{B928F32F-B15B-4CEE-A3A7-5FCC05A8BA42}" type="pres">
      <dgm:prSet presAssocID="{A1C3A86E-4A46-4C62-83F8-70B1147A6E64}" presName="parentTextArrow" presStyleLbl="node1" presStyleIdx="1" presStyleCnt="5"/>
      <dgm:spPr/>
    </dgm:pt>
    <dgm:pt modelId="{43291373-BF75-43A5-8513-E65467DAB954}" type="pres">
      <dgm:prSet presAssocID="{DD132F50-65B6-4702-AB09-DEB7A37FE469}" presName="sp" presStyleCnt="0"/>
      <dgm:spPr/>
    </dgm:pt>
    <dgm:pt modelId="{313CF384-F7BC-44E6-8F91-5B8AB58AACAE}" type="pres">
      <dgm:prSet presAssocID="{85C495D8-A3C2-484C-9D13-A7915EA46EAA}" presName="arrowAndChildren" presStyleCnt="0"/>
      <dgm:spPr/>
    </dgm:pt>
    <dgm:pt modelId="{C6E26AD8-24C7-4F80-8156-3F1AC56FF7DD}" type="pres">
      <dgm:prSet presAssocID="{85C495D8-A3C2-484C-9D13-A7915EA46EAA}" presName="parentTextArrow" presStyleLbl="node1" presStyleIdx="2" presStyleCnt="5"/>
      <dgm:spPr/>
    </dgm:pt>
    <dgm:pt modelId="{4F56E354-3143-42A9-B54F-F8CE2E1F83F2}" type="pres">
      <dgm:prSet presAssocID="{4D0C3C78-E8BA-4A4B-A603-ADA6287C863B}" presName="sp" presStyleCnt="0"/>
      <dgm:spPr/>
    </dgm:pt>
    <dgm:pt modelId="{D4D90A73-9C58-4510-A7BC-E62BCAC7BDB8}" type="pres">
      <dgm:prSet presAssocID="{EFFE2702-9C9B-4B53-A3B0-9BDF54DF2883}" presName="arrowAndChildren" presStyleCnt="0"/>
      <dgm:spPr/>
    </dgm:pt>
    <dgm:pt modelId="{85A4E28F-AD86-43A9-BF45-22D896D70D05}" type="pres">
      <dgm:prSet presAssocID="{EFFE2702-9C9B-4B53-A3B0-9BDF54DF2883}" presName="parentTextArrow" presStyleLbl="node1" presStyleIdx="3" presStyleCnt="5"/>
      <dgm:spPr/>
    </dgm:pt>
    <dgm:pt modelId="{B00E9D09-9248-4279-A413-2AFF10064FBC}" type="pres">
      <dgm:prSet presAssocID="{57CCC8E6-209D-45F5-890A-BF74C2854955}" presName="sp" presStyleCnt="0"/>
      <dgm:spPr/>
    </dgm:pt>
    <dgm:pt modelId="{297C0B09-6FBA-466C-AE51-6A5FBEEE3083}" type="pres">
      <dgm:prSet presAssocID="{ED84BEBE-B99F-48AB-A636-A34BD34C3150}" presName="arrowAndChildren" presStyleCnt="0"/>
      <dgm:spPr/>
    </dgm:pt>
    <dgm:pt modelId="{DEEA46CA-519C-4EE8-8F44-29B2167B2579}" type="pres">
      <dgm:prSet presAssocID="{ED84BEBE-B99F-48AB-A636-A34BD34C3150}" presName="parentTextArrow" presStyleLbl="node1" presStyleIdx="4" presStyleCnt="5"/>
      <dgm:spPr/>
    </dgm:pt>
  </dgm:ptLst>
  <dgm:cxnLst>
    <dgm:cxn modelId="{A77BAA72-C99E-48FB-9CFF-1B8B72DB98E8}" type="presOf" srcId="{16AC19A3-0F43-40F5-8863-587000A5C272}" destId="{C5D31055-ECF2-4437-9B11-532FD6FBF245}" srcOrd="0" destOrd="0" presId="urn:microsoft.com/office/officeart/2005/8/layout/process4"/>
    <dgm:cxn modelId="{97E17BAD-E2F3-4016-BA93-7920C44B3F76}" srcId="{16AC19A3-0F43-40F5-8863-587000A5C272}" destId="{85C495D8-A3C2-484C-9D13-A7915EA46EAA}" srcOrd="2" destOrd="0" parTransId="{9960B1FE-E9B6-4448-B09E-08A04DBABDBF}" sibTransId="{DD132F50-65B6-4702-AB09-DEB7A37FE469}"/>
    <dgm:cxn modelId="{824A12E4-E0CC-48CE-AF8F-03E56CD97DC5}" srcId="{16AC19A3-0F43-40F5-8863-587000A5C272}" destId="{A1C3A86E-4A46-4C62-83F8-70B1147A6E64}" srcOrd="3" destOrd="0" parTransId="{D7B1C290-A616-4E40-AE46-081A5586ACA6}" sibTransId="{6871CCE7-A98D-4973-9335-0853436ECA66}"/>
    <dgm:cxn modelId="{CD23412E-298D-470B-A1C5-BDD3489F0994}" srcId="{16AC19A3-0F43-40F5-8863-587000A5C272}" destId="{9F80EF3E-803D-40AA-9693-FBDAA7C62C9A}" srcOrd="4" destOrd="0" parTransId="{6BB00165-7FCD-4002-AA86-8A0402BB1A0E}" sibTransId="{E50FA01B-21B2-4214-8118-267C8186B742}"/>
    <dgm:cxn modelId="{271CF70D-2E58-46F1-8CFE-0AEA95BE741F}" type="presOf" srcId="{EFFE2702-9C9B-4B53-A3B0-9BDF54DF2883}" destId="{85A4E28F-AD86-43A9-BF45-22D896D70D05}" srcOrd="0" destOrd="0" presId="urn:microsoft.com/office/officeart/2005/8/layout/process4"/>
    <dgm:cxn modelId="{63D5B60A-0A3D-413C-8EEB-B24C9131E89C}" type="presOf" srcId="{85C495D8-A3C2-484C-9D13-A7915EA46EAA}" destId="{C6E26AD8-24C7-4F80-8156-3F1AC56FF7DD}" srcOrd="0" destOrd="0" presId="urn:microsoft.com/office/officeart/2005/8/layout/process4"/>
    <dgm:cxn modelId="{B9C44A81-D762-4ED4-AA83-02F5CA8CF6DA}" type="presOf" srcId="{9F80EF3E-803D-40AA-9693-FBDAA7C62C9A}" destId="{0808886A-BC08-4C0B-BF28-8178CADCFC0F}" srcOrd="0" destOrd="0" presId="urn:microsoft.com/office/officeart/2005/8/layout/process4"/>
    <dgm:cxn modelId="{6F5C77E6-2957-4088-9A27-EA4E0370BBBE}" type="presOf" srcId="{ED84BEBE-B99F-48AB-A636-A34BD34C3150}" destId="{DEEA46CA-519C-4EE8-8F44-29B2167B2579}" srcOrd="0" destOrd="0" presId="urn:microsoft.com/office/officeart/2005/8/layout/process4"/>
    <dgm:cxn modelId="{9D28F41C-9331-4973-AF44-D11795343592}" type="presOf" srcId="{A1C3A86E-4A46-4C62-83F8-70B1147A6E64}" destId="{B928F32F-B15B-4CEE-A3A7-5FCC05A8BA42}" srcOrd="0" destOrd="0" presId="urn:microsoft.com/office/officeart/2005/8/layout/process4"/>
    <dgm:cxn modelId="{A906BDC1-E6C6-4611-BBCC-4F1F245AE900}" srcId="{16AC19A3-0F43-40F5-8863-587000A5C272}" destId="{EFFE2702-9C9B-4B53-A3B0-9BDF54DF2883}" srcOrd="1" destOrd="0" parTransId="{E8AE3B62-0CDD-4D61-95B5-365428AD3D41}" sibTransId="{4D0C3C78-E8BA-4A4B-A603-ADA6287C863B}"/>
    <dgm:cxn modelId="{25E0A676-406D-4C2D-8094-AB46B7A2C9BF}" srcId="{16AC19A3-0F43-40F5-8863-587000A5C272}" destId="{ED84BEBE-B99F-48AB-A636-A34BD34C3150}" srcOrd="0" destOrd="0" parTransId="{D36F907C-FCFB-4D84-A39F-175D2835EBE9}" sibTransId="{57CCC8E6-209D-45F5-890A-BF74C2854955}"/>
    <dgm:cxn modelId="{E9C0F052-143E-4BB0-B067-0554A0DE2C7D}" type="presParOf" srcId="{C5D31055-ECF2-4437-9B11-532FD6FBF245}" destId="{B6B78783-71E3-4657-8898-F302B5E9D1F3}" srcOrd="0" destOrd="0" presId="urn:microsoft.com/office/officeart/2005/8/layout/process4"/>
    <dgm:cxn modelId="{51C88DB8-00CE-4A13-BFF0-8680576F0DC8}" type="presParOf" srcId="{B6B78783-71E3-4657-8898-F302B5E9D1F3}" destId="{0808886A-BC08-4C0B-BF28-8178CADCFC0F}" srcOrd="0" destOrd="0" presId="urn:microsoft.com/office/officeart/2005/8/layout/process4"/>
    <dgm:cxn modelId="{1F95A3D7-965A-407E-BE50-DBDCFD513D47}" type="presParOf" srcId="{C5D31055-ECF2-4437-9B11-532FD6FBF245}" destId="{C3E0FB65-71BD-496D-8396-747809CA6CDF}" srcOrd="1" destOrd="0" presId="urn:microsoft.com/office/officeart/2005/8/layout/process4"/>
    <dgm:cxn modelId="{39963BC5-43F1-4934-83B1-65E05232105B}" type="presParOf" srcId="{C5D31055-ECF2-4437-9B11-532FD6FBF245}" destId="{6732F658-2E08-4F4A-90AD-4F2E8E3E99A5}" srcOrd="2" destOrd="0" presId="urn:microsoft.com/office/officeart/2005/8/layout/process4"/>
    <dgm:cxn modelId="{2417D0D9-D340-40A6-8738-736B11EC40DA}" type="presParOf" srcId="{6732F658-2E08-4F4A-90AD-4F2E8E3E99A5}" destId="{B928F32F-B15B-4CEE-A3A7-5FCC05A8BA42}" srcOrd="0" destOrd="0" presId="urn:microsoft.com/office/officeart/2005/8/layout/process4"/>
    <dgm:cxn modelId="{C761B067-6F26-4857-AE3F-34836A7D3629}" type="presParOf" srcId="{C5D31055-ECF2-4437-9B11-532FD6FBF245}" destId="{43291373-BF75-43A5-8513-E65467DAB954}" srcOrd="3" destOrd="0" presId="urn:microsoft.com/office/officeart/2005/8/layout/process4"/>
    <dgm:cxn modelId="{895D60F5-B415-40DF-80D6-B476389B80CF}" type="presParOf" srcId="{C5D31055-ECF2-4437-9B11-532FD6FBF245}" destId="{313CF384-F7BC-44E6-8F91-5B8AB58AACAE}" srcOrd="4" destOrd="0" presId="urn:microsoft.com/office/officeart/2005/8/layout/process4"/>
    <dgm:cxn modelId="{DA7CD5EF-48BA-43EB-9FA8-900ED624DC86}" type="presParOf" srcId="{313CF384-F7BC-44E6-8F91-5B8AB58AACAE}" destId="{C6E26AD8-24C7-4F80-8156-3F1AC56FF7DD}" srcOrd="0" destOrd="0" presId="urn:microsoft.com/office/officeart/2005/8/layout/process4"/>
    <dgm:cxn modelId="{B9CD93F1-BB2E-49A2-ADA0-D223321C22D6}" type="presParOf" srcId="{C5D31055-ECF2-4437-9B11-532FD6FBF245}" destId="{4F56E354-3143-42A9-B54F-F8CE2E1F83F2}" srcOrd="5" destOrd="0" presId="urn:microsoft.com/office/officeart/2005/8/layout/process4"/>
    <dgm:cxn modelId="{E130DB66-A4CC-4C16-A22A-514FD6A13BED}" type="presParOf" srcId="{C5D31055-ECF2-4437-9B11-532FD6FBF245}" destId="{D4D90A73-9C58-4510-A7BC-E62BCAC7BDB8}" srcOrd="6" destOrd="0" presId="urn:microsoft.com/office/officeart/2005/8/layout/process4"/>
    <dgm:cxn modelId="{FE0C87B5-C031-4520-9077-95838D071E4E}" type="presParOf" srcId="{D4D90A73-9C58-4510-A7BC-E62BCAC7BDB8}" destId="{85A4E28F-AD86-43A9-BF45-22D896D70D05}" srcOrd="0" destOrd="0" presId="urn:microsoft.com/office/officeart/2005/8/layout/process4"/>
    <dgm:cxn modelId="{0F7B902A-2F02-4103-BB4A-C77F9242071A}" type="presParOf" srcId="{C5D31055-ECF2-4437-9B11-532FD6FBF245}" destId="{B00E9D09-9248-4279-A413-2AFF10064FBC}" srcOrd="7" destOrd="0" presId="urn:microsoft.com/office/officeart/2005/8/layout/process4"/>
    <dgm:cxn modelId="{591E05FA-236C-4344-8DB2-A59ACFD257CF}" type="presParOf" srcId="{C5D31055-ECF2-4437-9B11-532FD6FBF245}" destId="{297C0B09-6FBA-466C-AE51-6A5FBEEE3083}" srcOrd="8" destOrd="0" presId="urn:microsoft.com/office/officeart/2005/8/layout/process4"/>
    <dgm:cxn modelId="{3357F378-56CA-4A81-AAD9-EF49A95A1858}" type="presParOf" srcId="{297C0B09-6FBA-466C-AE51-6A5FBEEE3083}" destId="{DEEA46CA-519C-4EE8-8F44-29B2167B2579}"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ED19633-4A52-4A5C-A06F-BDAAEFAA8309}" type="doc">
      <dgm:prSet loTypeId="urn:microsoft.com/office/officeart/2005/8/layout/hierarchy2" loCatId="hierarchy" qsTypeId="urn:microsoft.com/office/officeart/2005/8/quickstyle/3d1" qsCatId="3D" csTypeId="urn:microsoft.com/office/officeart/2005/8/colors/accent0_3" csCatId="mainScheme" phldr="1"/>
      <dgm:spPr/>
      <dgm:t>
        <a:bodyPr/>
        <a:lstStyle/>
        <a:p>
          <a:endParaRPr lang="ru-RU"/>
        </a:p>
      </dgm:t>
    </dgm:pt>
    <dgm:pt modelId="{A8BAA3AD-0E7F-471F-9566-09626F0C093E}">
      <dgm:prSet phldrT="[Текст]"/>
      <dgm:spPr/>
      <dgm:t>
        <a:bodyPr/>
        <a:lstStyle/>
        <a:p>
          <a:r>
            <a:rPr lang="ru-RU" b="1" dirty="0"/>
            <a:t>Типичные ошибки</a:t>
          </a:r>
        </a:p>
      </dgm:t>
    </dgm:pt>
    <dgm:pt modelId="{7D12F7D7-94D1-4E3B-83A8-DE3DF1A5CE3B}" type="parTrans" cxnId="{8B7BA89C-CD8A-42C1-A19B-D33816EBF3D5}">
      <dgm:prSet/>
      <dgm:spPr/>
      <dgm:t>
        <a:bodyPr/>
        <a:lstStyle/>
        <a:p>
          <a:endParaRPr lang="ru-RU"/>
        </a:p>
      </dgm:t>
    </dgm:pt>
    <dgm:pt modelId="{6AA85854-F45A-4F90-992D-029DACA4D3C8}" type="sibTrans" cxnId="{8B7BA89C-CD8A-42C1-A19B-D33816EBF3D5}">
      <dgm:prSet/>
      <dgm:spPr/>
      <dgm:t>
        <a:bodyPr/>
        <a:lstStyle/>
        <a:p>
          <a:endParaRPr lang="ru-RU"/>
        </a:p>
      </dgm:t>
    </dgm:pt>
    <dgm:pt modelId="{9A70F4D7-764E-490A-BFE9-4073448FB997}">
      <dgm:prSet phldrT="[Текст]"/>
      <dgm:spPr/>
      <dgm:t>
        <a:bodyPr/>
        <a:lstStyle/>
        <a:p>
          <a:r>
            <a:rPr lang="ru-RU" dirty="0"/>
            <a:t>Отсутствие определения</a:t>
          </a:r>
        </a:p>
      </dgm:t>
    </dgm:pt>
    <dgm:pt modelId="{7AF0875A-161A-44B9-AAFF-3B554909FEF0}" type="parTrans" cxnId="{E37BFC98-2D91-445C-8CAC-43DEE85823FD}">
      <dgm:prSet/>
      <dgm:spPr/>
      <dgm:t>
        <a:bodyPr/>
        <a:lstStyle/>
        <a:p>
          <a:endParaRPr lang="ru-RU"/>
        </a:p>
      </dgm:t>
    </dgm:pt>
    <dgm:pt modelId="{08C473F0-35DF-4E63-9F7C-C4F599AB24B9}" type="sibTrans" cxnId="{E37BFC98-2D91-445C-8CAC-43DEE85823FD}">
      <dgm:prSet/>
      <dgm:spPr/>
      <dgm:t>
        <a:bodyPr/>
        <a:lstStyle/>
        <a:p>
          <a:endParaRPr lang="ru-RU"/>
        </a:p>
      </dgm:t>
    </dgm:pt>
    <dgm:pt modelId="{DA4297F2-BEC2-4A69-AA52-B1B8D53E02A2}">
      <dgm:prSet phldrT="[Текст]"/>
      <dgm:spPr/>
      <dgm:t>
        <a:bodyPr/>
        <a:lstStyle/>
        <a:p>
          <a:r>
            <a:rPr lang="ru-RU" dirty="0"/>
            <a:t>«Круг в определении»</a:t>
          </a:r>
        </a:p>
      </dgm:t>
    </dgm:pt>
    <dgm:pt modelId="{3E6CD12C-A028-4C51-98CE-6D54A495C451}" type="parTrans" cxnId="{2D137852-87D4-41DA-88B8-C5E030C4B0EF}">
      <dgm:prSet/>
      <dgm:spPr/>
      <dgm:t>
        <a:bodyPr/>
        <a:lstStyle/>
        <a:p>
          <a:endParaRPr lang="ru-RU"/>
        </a:p>
      </dgm:t>
    </dgm:pt>
    <dgm:pt modelId="{BAFEF138-AE7C-4DCE-8E1C-F959B426F9B6}" type="sibTrans" cxnId="{2D137852-87D4-41DA-88B8-C5E030C4B0EF}">
      <dgm:prSet/>
      <dgm:spPr/>
      <dgm:t>
        <a:bodyPr/>
        <a:lstStyle/>
        <a:p>
          <a:endParaRPr lang="ru-RU"/>
        </a:p>
      </dgm:t>
    </dgm:pt>
    <dgm:pt modelId="{240EBF2D-0C35-4C17-9806-A37A28460E1F}">
      <dgm:prSet/>
      <dgm:spPr/>
      <dgm:t>
        <a:bodyPr/>
        <a:lstStyle/>
        <a:p>
          <a:r>
            <a:rPr lang="ru-RU" dirty="0"/>
            <a:t>Неточное определение</a:t>
          </a:r>
        </a:p>
      </dgm:t>
    </dgm:pt>
    <dgm:pt modelId="{28504193-7135-4F7E-8C15-A13F4894D0EE}" type="parTrans" cxnId="{E6371C75-A98F-464B-A506-09854F741EC7}">
      <dgm:prSet/>
      <dgm:spPr/>
      <dgm:t>
        <a:bodyPr/>
        <a:lstStyle/>
        <a:p>
          <a:endParaRPr lang="ru-RU"/>
        </a:p>
      </dgm:t>
    </dgm:pt>
    <dgm:pt modelId="{C78BD7BE-B226-4F39-86DC-247B8CC1C320}" type="sibTrans" cxnId="{E6371C75-A98F-464B-A506-09854F741EC7}">
      <dgm:prSet/>
      <dgm:spPr/>
      <dgm:t>
        <a:bodyPr/>
        <a:lstStyle/>
        <a:p>
          <a:endParaRPr lang="ru-RU"/>
        </a:p>
      </dgm:t>
    </dgm:pt>
    <dgm:pt modelId="{9AA5AFE7-C079-4FB5-85D0-BFB1EA701E91}" type="pres">
      <dgm:prSet presAssocID="{AED19633-4A52-4A5C-A06F-BDAAEFAA8309}" presName="diagram" presStyleCnt="0">
        <dgm:presLayoutVars>
          <dgm:chPref val="1"/>
          <dgm:dir/>
          <dgm:animOne val="branch"/>
          <dgm:animLvl val="lvl"/>
          <dgm:resizeHandles val="exact"/>
        </dgm:presLayoutVars>
      </dgm:prSet>
      <dgm:spPr/>
    </dgm:pt>
    <dgm:pt modelId="{66ABC85C-6DC7-4169-BFD5-236EBD1BF78B}" type="pres">
      <dgm:prSet presAssocID="{A8BAA3AD-0E7F-471F-9566-09626F0C093E}" presName="root1" presStyleCnt="0"/>
      <dgm:spPr/>
    </dgm:pt>
    <dgm:pt modelId="{3199AA77-6162-42FA-A8E0-6908A92DF0F4}" type="pres">
      <dgm:prSet presAssocID="{A8BAA3AD-0E7F-471F-9566-09626F0C093E}" presName="LevelOneTextNode" presStyleLbl="node0" presStyleIdx="0" presStyleCnt="1">
        <dgm:presLayoutVars>
          <dgm:chPref val="3"/>
        </dgm:presLayoutVars>
      </dgm:prSet>
      <dgm:spPr/>
    </dgm:pt>
    <dgm:pt modelId="{C1FE6AC3-9D80-483E-805D-84D6D42C1E0E}" type="pres">
      <dgm:prSet presAssocID="{A8BAA3AD-0E7F-471F-9566-09626F0C093E}" presName="level2hierChild" presStyleCnt="0"/>
      <dgm:spPr/>
    </dgm:pt>
    <dgm:pt modelId="{A43647A6-B3EC-479C-BFF3-687D92E509C6}" type="pres">
      <dgm:prSet presAssocID="{7AF0875A-161A-44B9-AAFF-3B554909FEF0}" presName="conn2-1" presStyleLbl="parChTrans1D2" presStyleIdx="0" presStyleCnt="3"/>
      <dgm:spPr/>
    </dgm:pt>
    <dgm:pt modelId="{CCBC8686-8838-4782-B70E-3805E39295F4}" type="pres">
      <dgm:prSet presAssocID="{7AF0875A-161A-44B9-AAFF-3B554909FEF0}" presName="connTx" presStyleLbl="parChTrans1D2" presStyleIdx="0" presStyleCnt="3"/>
      <dgm:spPr/>
    </dgm:pt>
    <dgm:pt modelId="{C33F9602-4E83-46AF-BC83-4B17D05F7920}" type="pres">
      <dgm:prSet presAssocID="{9A70F4D7-764E-490A-BFE9-4073448FB997}" presName="root2" presStyleCnt="0"/>
      <dgm:spPr/>
    </dgm:pt>
    <dgm:pt modelId="{765EC410-ECB7-448F-80B5-81896D0EAF77}" type="pres">
      <dgm:prSet presAssocID="{9A70F4D7-764E-490A-BFE9-4073448FB997}" presName="LevelTwoTextNode" presStyleLbl="node2" presStyleIdx="0" presStyleCnt="3">
        <dgm:presLayoutVars>
          <dgm:chPref val="3"/>
        </dgm:presLayoutVars>
      </dgm:prSet>
      <dgm:spPr/>
    </dgm:pt>
    <dgm:pt modelId="{21740E88-8D54-47BE-B956-ABACBA6CAF6D}" type="pres">
      <dgm:prSet presAssocID="{9A70F4D7-764E-490A-BFE9-4073448FB997}" presName="level3hierChild" presStyleCnt="0"/>
      <dgm:spPr/>
    </dgm:pt>
    <dgm:pt modelId="{A59C96D5-B15D-4882-93E5-CA6C844FCD7B}" type="pres">
      <dgm:prSet presAssocID="{3E6CD12C-A028-4C51-98CE-6D54A495C451}" presName="conn2-1" presStyleLbl="parChTrans1D2" presStyleIdx="1" presStyleCnt="3"/>
      <dgm:spPr/>
    </dgm:pt>
    <dgm:pt modelId="{0867D395-1E56-4155-936F-C35D4D65FBE6}" type="pres">
      <dgm:prSet presAssocID="{3E6CD12C-A028-4C51-98CE-6D54A495C451}" presName="connTx" presStyleLbl="parChTrans1D2" presStyleIdx="1" presStyleCnt="3"/>
      <dgm:spPr/>
    </dgm:pt>
    <dgm:pt modelId="{3C19BBAB-5EAE-4B62-AEDD-D48E1714BCA6}" type="pres">
      <dgm:prSet presAssocID="{DA4297F2-BEC2-4A69-AA52-B1B8D53E02A2}" presName="root2" presStyleCnt="0"/>
      <dgm:spPr/>
    </dgm:pt>
    <dgm:pt modelId="{BC1048E3-6A7F-4307-BB31-5018F0D89F00}" type="pres">
      <dgm:prSet presAssocID="{DA4297F2-BEC2-4A69-AA52-B1B8D53E02A2}" presName="LevelTwoTextNode" presStyleLbl="node2" presStyleIdx="1" presStyleCnt="3">
        <dgm:presLayoutVars>
          <dgm:chPref val="3"/>
        </dgm:presLayoutVars>
      </dgm:prSet>
      <dgm:spPr/>
    </dgm:pt>
    <dgm:pt modelId="{5FF61089-B31E-4A9C-9A24-A2DB566E80B4}" type="pres">
      <dgm:prSet presAssocID="{DA4297F2-BEC2-4A69-AA52-B1B8D53E02A2}" presName="level3hierChild" presStyleCnt="0"/>
      <dgm:spPr/>
    </dgm:pt>
    <dgm:pt modelId="{53FF21F6-7F5A-4F3C-9939-3D91FB0E8B3C}" type="pres">
      <dgm:prSet presAssocID="{28504193-7135-4F7E-8C15-A13F4894D0EE}" presName="conn2-1" presStyleLbl="parChTrans1D2" presStyleIdx="2" presStyleCnt="3"/>
      <dgm:spPr/>
    </dgm:pt>
    <dgm:pt modelId="{A4A8C545-FA83-4EE7-8B36-7093CC4FE035}" type="pres">
      <dgm:prSet presAssocID="{28504193-7135-4F7E-8C15-A13F4894D0EE}" presName="connTx" presStyleLbl="parChTrans1D2" presStyleIdx="2" presStyleCnt="3"/>
      <dgm:spPr/>
    </dgm:pt>
    <dgm:pt modelId="{1453619F-8154-489B-8F68-F0EBB7C9CDD8}" type="pres">
      <dgm:prSet presAssocID="{240EBF2D-0C35-4C17-9806-A37A28460E1F}" presName="root2" presStyleCnt="0"/>
      <dgm:spPr/>
    </dgm:pt>
    <dgm:pt modelId="{F60B1063-73B7-4FDE-9CFE-98CA7AC36FF5}" type="pres">
      <dgm:prSet presAssocID="{240EBF2D-0C35-4C17-9806-A37A28460E1F}" presName="LevelTwoTextNode" presStyleLbl="node2" presStyleIdx="2" presStyleCnt="3">
        <dgm:presLayoutVars>
          <dgm:chPref val="3"/>
        </dgm:presLayoutVars>
      </dgm:prSet>
      <dgm:spPr/>
    </dgm:pt>
    <dgm:pt modelId="{D81C9B8A-83B8-40C8-8354-118CD09B4792}" type="pres">
      <dgm:prSet presAssocID="{240EBF2D-0C35-4C17-9806-A37A28460E1F}" presName="level3hierChild" presStyleCnt="0"/>
      <dgm:spPr/>
    </dgm:pt>
  </dgm:ptLst>
  <dgm:cxnLst>
    <dgm:cxn modelId="{E37BFC98-2D91-445C-8CAC-43DEE85823FD}" srcId="{A8BAA3AD-0E7F-471F-9566-09626F0C093E}" destId="{9A70F4D7-764E-490A-BFE9-4073448FB997}" srcOrd="0" destOrd="0" parTransId="{7AF0875A-161A-44B9-AAFF-3B554909FEF0}" sibTransId="{08C473F0-35DF-4E63-9F7C-C4F599AB24B9}"/>
    <dgm:cxn modelId="{9AEA8EED-B964-4E93-8F09-1E271AE1A6D0}" type="presOf" srcId="{AED19633-4A52-4A5C-A06F-BDAAEFAA8309}" destId="{9AA5AFE7-C079-4FB5-85D0-BFB1EA701E91}" srcOrd="0" destOrd="0" presId="urn:microsoft.com/office/officeart/2005/8/layout/hierarchy2"/>
    <dgm:cxn modelId="{4B2930E9-250D-40B6-A53F-CBE718FF6496}" type="presOf" srcId="{9A70F4D7-764E-490A-BFE9-4073448FB997}" destId="{765EC410-ECB7-448F-80B5-81896D0EAF77}" srcOrd="0" destOrd="0" presId="urn:microsoft.com/office/officeart/2005/8/layout/hierarchy2"/>
    <dgm:cxn modelId="{82B2F709-4751-44EB-9DF2-9B6BBF663B2F}" type="presOf" srcId="{28504193-7135-4F7E-8C15-A13F4894D0EE}" destId="{A4A8C545-FA83-4EE7-8B36-7093CC4FE035}" srcOrd="1" destOrd="0" presId="urn:microsoft.com/office/officeart/2005/8/layout/hierarchy2"/>
    <dgm:cxn modelId="{57A03DE6-D270-4457-BE75-FD692557CC0E}" type="presOf" srcId="{3E6CD12C-A028-4C51-98CE-6D54A495C451}" destId="{A59C96D5-B15D-4882-93E5-CA6C844FCD7B}" srcOrd="0" destOrd="0" presId="urn:microsoft.com/office/officeart/2005/8/layout/hierarchy2"/>
    <dgm:cxn modelId="{9577B565-FB0C-4E9A-A62B-89B06808AF36}" type="presOf" srcId="{240EBF2D-0C35-4C17-9806-A37A28460E1F}" destId="{F60B1063-73B7-4FDE-9CFE-98CA7AC36FF5}" srcOrd="0" destOrd="0" presId="urn:microsoft.com/office/officeart/2005/8/layout/hierarchy2"/>
    <dgm:cxn modelId="{5A9233A4-3935-43A5-BEBB-A8A6FFD978A4}" type="presOf" srcId="{DA4297F2-BEC2-4A69-AA52-B1B8D53E02A2}" destId="{BC1048E3-6A7F-4307-BB31-5018F0D89F00}" srcOrd="0" destOrd="0" presId="urn:microsoft.com/office/officeart/2005/8/layout/hierarchy2"/>
    <dgm:cxn modelId="{8B7BA89C-CD8A-42C1-A19B-D33816EBF3D5}" srcId="{AED19633-4A52-4A5C-A06F-BDAAEFAA8309}" destId="{A8BAA3AD-0E7F-471F-9566-09626F0C093E}" srcOrd="0" destOrd="0" parTransId="{7D12F7D7-94D1-4E3B-83A8-DE3DF1A5CE3B}" sibTransId="{6AA85854-F45A-4F90-992D-029DACA4D3C8}"/>
    <dgm:cxn modelId="{CAA9BFB7-A2CA-4C8F-BE47-42FF5C988950}" type="presOf" srcId="{28504193-7135-4F7E-8C15-A13F4894D0EE}" destId="{53FF21F6-7F5A-4F3C-9939-3D91FB0E8B3C}" srcOrd="0" destOrd="0" presId="urn:microsoft.com/office/officeart/2005/8/layout/hierarchy2"/>
    <dgm:cxn modelId="{2D137852-87D4-41DA-88B8-C5E030C4B0EF}" srcId="{A8BAA3AD-0E7F-471F-9566-09626F0C093E}" destId="{DA4297F2-BEC2-4A69-AA52-B1B8D53E02A2}" srcOrd="1" destOrd="0" parTransId="{3E6CD12C-A028-4C51-98CE-6D54A495C451}" sibTransId="{BAFEF138-AE7C-4DCE-8E1C-F959B426F9B6}"/>
    <dgm:cxn modelId="{E6371C75-A98F-464B-A506-09854F741EC7}" srcId="{A8BAA3AD-0E7F-471F-9566-09626F0C093E}" destId="{240EBF2D-0C35-4C17-9806-A37A28460E1F}" srcOrd="2" destOrd="0" parTransId="{28504193-7135-4F7E-8C15-A13F4894D0EE}" sibTransId="{C78BD7BE-B226-4F39-86DC-247B8CC1C320}"/>
    <dgm:cxn modelId="{48569485-5A38-482E-8F19-1C2B43CBC17D}" type="presOf" srcId="{A8BAA3AD-0E7F-471F-9566-09626F0C093E}" destId="{3199AA77-6162-42FA-A8E0-6908A92DF0F4}" srcOrd="0" destOrd="0" presId="urn:microsoft.com/office/officeart/2005/8/layout/hierarchy2"/>
    <dgm:cxn modelId="{3310F02D-3665-4BAF-8C9B-74199A3EF561}" type="presOf" srcId="{7AF0875A-161A-44B9-AAFF-3B554909FEF0}" destId="{CCBC8686-8838-4782-B70E-3805E39295F4}" srcOrd="1" destOrd="0" presId="urn:microsoft.com/office/officeart/2005/8/layout/hierarchy2"/>
    <dgm:cxn modelId="{72C9E355-4E8D-42F0-B32E-FA29998D91AE}" type="presOf" srcId="{7AF0875A-161A-44B9-AAFF-3B554909FEF0}" destId="{A43647A6-B3EC-479C-BFF3-687D92E509C6}" srcOrd="0" destOrd="0" presId="urn:microsoft.com/office/officeart/2005/8/layout/hierarchy2"/>
    <dgm:cxn modelId="{8BAF737B-D0D6-43CD-8494-BD8B25EDD1C8}" type="presOf" srcId="{3E6CD12C-A028-4C51-98CE-6D54A495C451}" destId="{0867D395-1E56-4155-936F-C35D4D65FBE6}" srcOrd="1" destOrd="0" presId="urn:microsoft.com/office/officeart/2005/8/layout/hierarchy2"/>
    <dgm:cxn modelId="{317117CA-F278-4D3C-B8C0-FD059FBD86D6}" type="presParOf" srcId="{9AA5AFE7-C079-4FB5-85D0-BFB1EA701E91}" destId="{66ABC85C-6DC7-4169-BFD5-236EBD1BF78B}" srcOrd="0" destOrd="0" presId="urn:microsoft.com/office/officeart/2005/8/layout/hierarchy2"/>
    <dgm:cxn modelId="{717A6BFC-6919-48D0-AD0B-A3783D777826}" type="presParOf" srcId="{66ABC85C-6DC7-4169-BFD5-236EBD1BF78B}" destId="{3199AA77-6162-42FA-A8E0-6908A92DF0F4}" srcOrd="0" destOrd="0" presId="urn:microsoft.com/office/officeart/2005/8/layout/hierarchy2"/>
    <dgm:cxn modelId="{0FF7CB3A-2ACD-4E38-A80E-D9DE8553CCAC}" type="presParOf" srcId="{66ABC85C-6DC7-4169-BFD5-236EBD1BF78B}" destId="{C1FE6AC3-9D80-483E-805D-84D6D42C1E0E}" srcOrd="1" destOrd="0" presId="urn:microsoft.com/office/officeart/2005/8/layout/hierarchy2"/>
    <dgm:cxn modelId="{1D422FF2-EBFD-4214-85EA-89B12CAB133C}" type="presParOf" srcId="{C1FE6AC3-9D80-483E-805D-84D6D42C1E0E}" destId="{A43647A6-B3EC-479C-BFF3-687D92E509C6}" srcOrd="0" destOrd="0" presId="urn:microsoft.com/office/officeart/2005/8/layout/hierarchy2"/>
    <dgm:cxn modelId="{AA63A5A7-EE2E-4465-82F5-374FF2C69D55}" type="presParOf" srcId="{A43647A6-B3EC-479C-BFF3-687D92E509C6}" destId="{CCBC8686-8838-4782-B70E-3805E39295F4}" srcOrd="0" destOrd="0" presId="urn:microsoft.com/office/officeart/2005/8/layout/hierarchy2"/>
    <dgm:cxn modelId="{8A2A0F0A-04FD-4FF6-93E6-866168FC994F}" type="presParOf" srcId="{C1FE6AC3-9D80-483E-805D-84D6D42C1E0E}" destId="{C33F9602-4E83-46AF-BC83-4B17D05F7920}" srcOrd="1" destOrd="0" presId="urn:microsoft.com/office/officeart/2005/8/layout/hierarchy2"/>
    <dgm:cxn modelId="{B2E845AA-2DCE-4CB1-8F13-C7C11716C069}" type="presParOf" srcId="{C33F9602-4E83-46AF-BC83-4B17D05F7920}" destId="{765EC410-ECB7-448F-80B5-81896D0EAF77}" srcOrd="0" destOrd="0" presId="urn:microsoft.com/office/officeart/2005/8/layout/hierarchy2"/>
    <dgm:cxn modelId="{22C42ED6-0A9B-40CB-8B0F-CC439D79B6AD}" type="presParOf" srcId="{C33F9602-4E83-46AF-BC83-4B17D05F7920}" destId="{21740E88-8D54-47BE-B956-ABACBA6CAF6D}" srcOrd="1" destOrd="0" presId="urn:microsoft.com/office/officeart/2005/8/layout/hierarchy2"/>
    <dgm:cxn modelId="{61B469C7-4374-4E6B-9806-62FCE9DC333B}" type="presParOf" srcId="{C1FE6AC3-9D80-483E-805D-84D6D42C1E0E}" destId="{A59C96D5-B15D-4882-93E5-CA6C844FCD7B}" srcOrd="2" destOrd="0" presId="urn:microsoft.com/office/officeart/2005/8/layout/hierarchy2"/>
    <dgm:cxn modelId="{8306EC00-1F43-4C77-9232-17740A0058AF}" type="presParOf" srcId="{A59C96D5-B15D-4882-93E5-CA6C844FCD7B}" destId="{0867D395-1E56-4155-936F-C35D4D65FBE6}" srcOrd="0" destOrd="0" presId="urn:microsoft.com/office/officeart/2005/8/layout/hierarchy2"/>
    <dgm:cxn modelId="{7074C3D3-5DB4-444C-AB49-581BA33E75EF}" type="presParOf" srcId="{C1FE6AC3-9D80-483E-805D-84D6D42C1E0E}" destId="{3C19BBAB-5EAE-4B62-AEDD-D48E1714BCA6}" srcOrd="3" destOrd="0" presId="urn:microsoft.com/office/officeart/2005/8/layout/hierarchy2"/>
    <dgm:cxn modelId="{5E59B45D-F8DD-49A7-8A37-0535F1F60BE4}" type="presParOf" srcId="{3C19BBAB-5EAE-4B62-AEDD-D48E1714BCA6}" destId="{BC1048E3-6A7F-4307-BB31-5018F0D89F00}" srcOrd="0" destOrd="0" presId="urn:microsoft.com/office/officeart/2005/8/layout/hierarchy2"/>
    <dgm:cxn modelId="{02B2CD91-55D3-4A0D-97F5-A72C277F2339}" type="presParOf" srcId="{3C19BBAB-5EAE-4B62-AEDD-D48E1714BCA6}" destId="{5FF61089-B31E-4A9C-9A24-A2DB566E80B4}" srcOrd="1" destOrd="0" presId="urn:microsoft.com/office/officeart/2005/8/layout/hierarchy2"/>
    <dgm:cxn modelId="{2955CE66-34DA-4144-8DA1-FE93B9A21485}" type="presParOf" srcId="{C1FE6AC3-9D80-483E-805D-84D6D42C1E0E}" destId="{53FF21F6-7F5A-4F3C-9939-3D91FB0E8B3C}" srcOrd="4" destOrd="0" presId="urn:microsoft.com/office/officeart/2005/8/layout/hierarchy2"/>
    <dgm:cxn modelId="{892FC683-FB0F-4837-9203-4C181A9A95DE}" type="presParOf" srcId="{53FF21F6-7F5A-4F3C-9939-3D91FB0E8B3C}" destId="{A4A8C545-FA83-4EE7-8B36-7093CC4FE035}" srcOrd="0" destOrd="0" presId="urn:microsoft.com/office/officeart/2005/8/layout/hierarchy2"/>
    <dgm:cxn modelId="{F7F19923-ADF5-412A-B883-CB58211A2CFA}" type="presParOf" srcId="{C1FE6AC3-9D80-483E-805D-84D6D42C1E0E}" destId="{1453619F-8154-489B-8F68-F0EBB7C9CDD8}" srcOrd="5" destOrd="0" presId="urn:microsoft.com/office/officeart/2005/8/layout/hierarchy2"/>
    <dgm:cxn modelId="{5E1A06EF-552B-4017-BC7F-40B35C7400E8}" type="presParOf" srcId="{1453619F-8154-489B-8F68-F0EBB7C9CDD8}" destId="{F60B1063-73B7-4FDE-9CFE-98CA7AC36FF5}" srcOrd="0" destOrd="0" presId="urn:microsoft.com/office/officeart/2005/8/layout/hierarchy2"/>
    <dgm:cxn modelId="{C08140A8-FE97-49E1-994E-681AD475A69D}" type="presParOf" srcId="{1453619F-8154-489B-8F68-F0EBB7C9CDD8}" destId="{D81C9B8A-83B8-40C8-8354-118CD09B4792}"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ED19633-4A52-4A5C-A06F-BDAAEFAA8309}" type="doc">
      <dgm:prSet loTypeId="urn:microsoft.com/office/officeart/2005/8/layout/hierarchy2" loCatId="hierarchy" qsTypeId="urn:microsoft.com/office/officeart/2005/8/quickstyle/3d1" qsCatId="3D" csTypeId="urn:microsoft.com/office/officeart/2005/8/colors/accent0_3" csCatId="mainScheme" phldr="1"/>
      <dgm:spPr/>
      <dgm:t>
        <a:bodyPr/>
        <a:lstStyle/>
        <a:p>
          <a:endParaRPr lang="ru-RU"/>
        </a:p>
      </dgm:t>
    </dgm:pt>
    <dgm:pt modelId="{A8BAA3AD-0E7F-471F-9566-09626F0C093E}">
      <dgm:prSet phldrT="[Текст]"/>
      <dgm:spPr/>
      <dgm:t>
        <a:bodyPr/>
        <a:lstStyle/>
        <a:p>
          <a:r>
            <a:rPr lang="ru-RU" b="1" dirty="0"/>
            <a:t>Типичные ошибки</a:t>
          </a:r>
        </a:p>
      </dgm:t>
    </dgm:pt>
    <dgm:pt modelId="{7D12F7D7-94D1-4E3B-83A8-DE3DF1A5CE3B}" type="parTrans" cxnId="{8B7BA89C-CD8A-42C1-A19B-D33816EBF3D5}">
      <dgm:prSet/>
      <dgm:spPr/>
      <dgm:t>
        <a:bodyPr/>
        <a:lstStyle/>
        <a:p>
          <a:endParaRPr lang="ru-RU"/>
        </a:p>
      </dgm:t>
    </dgm:pt>
    <dgm:pt modelId="{6AA85854-F45A-4F90-992D-029DACA4D3C8}" type="sibTrans" cxnId="{8B7BA89C-CD8A-42C1-A19B-D33816EBF3D5}">
      <dgm:prSet/>
      <dgm:spPr/>
      <dgm:t>
        <a:bodyPr/>
        <a:lstStyle/>
        <a:p>
          <a:endParaRPr lang="ru-RU"/>
        </a:p>
      </dgm:t>
    </dgm:pt>
    <dgm:pt modelId="{9A70F4D7-764E-490A-BFE9-4073448FB997}">
      <dgm:prSet phldrT="[Текст]"/>
      <dgm:spPr/>
      <dgm:t>
        <a:bodyPr/>
        <a:lstStyle/>
        <a:p>
          <a:r>
            <a:rPr lang="ru-RU" dirty="0"/>
            <a:t>Отсутствие  комментария</a:t>
          </a:r>
        </a:p>
      </dgm:t>
    </dgm:pt>
    <dgm:pt modelId="{7AF0875A-161A-44B9-AAFF-3B554909FEF0}" type="parTrans" cxnId="{E37BFC98-2D91-445C-8CAC-43DEE85823FD}">
      <dgm:prSet/>
      <dgm:spPr/>
      <dgm:t>
        <a:bodyPr/>
        <a:lstStyle/>
        <a:p>
          <a:endParaRPr lang="ru-RU"/>
        </a:p>
      </dgm:t>
    </dgm:pt>
    <dgm:pt modelId="{08C473F0-35DF-4E63-9F7C-C4F599AB24B9}" type="sibTrans" cxnId="{E37BFC98-2D91-445C-8CAC-43DEE85823FD}">
      <dgm:prSet/>
      <dgm:spPr/>
      <dgm:t>
        <a:bodyPr/>
        <a:lstStyle/>
        <a:p>
          <a:endParaRPr lang="ru-RU"/>
        </a:p>
      </dgm:t>
    </dgm:pt>
    <dgm:pt modelId="{DA4297F2-BEC2-4A69-AA52-B1B8D53E02A2}">
      <dgm:prSet phldrT="[Текст]"/>
      <dgm:spPr/>
      <dgm:t>
        <a:bodyPr/>
        <a:lstStyle/>
        <a:p>
          <a:r>
            <a:rPr lang="ru-RU" dirty="0"/>
            <a:t> Подмена комментария примерами из текста</a:t>
          </a:r>
        </a:p>
      </dgm:t>
    </dgm:pt>
    <dgm:pt modelId="{3E6CD12C-A028-4C51-98CE-6D54A495C451}" type="parTrans" cxnId="{2D137852-87D4-41DA-88B8-C5E030C4B0EF}">
      <dgm:prSet/>
      <dgm:spPr/>
      <dgm:t>
        <a:bodyPr/>
        <a:lstStyle/>
        <a:p>
          <a:endParaRPr lang="ru-RU"/>
        </a:p>
      </dgm:t>
    </dgm:pt>
    <dgm:pt modelId="{BAFEF138-AE7C-4DCE-8E1C-F959B426F9B6}" type="sibTrans" cxnId="{2D137852-87D4-41DA-88B8-C5E030C4B0EF}">
      <dgm:prSet/>
      <dgm:spPr/>
      <dgm:t>
        <a:bodyPr/>
        <a:lstStyle/>
        <a:p>
          <a:endParaRPr lang="ru-RU"/>
        </a:p>
      </dgm:t>
    </dgm:pt>
    <dgm:pt modelId="{240EBF2D-0C35-4C17-9806-A37A28460E1F}">
      <dgm:prSet/>
      <dgm:spPr/>
      <dgm:t>
        <a:bodyPr/>
        <a:lstStyle/>
        <a:p>
          <a:r>
            <a:rPr lang="ru-RU" dirty="0"/>
            <a:t> Подмена комментария примерами из опыта</a:t>
          </a:r>
        </a:p>
      </dgm:t>
    </dgm:pt>
    <dgm:pt modelId="{28504193-7135-4F7E-8C15-A13F4894D0EE}" type="parTrans" cxnId="{E6371C75-A98F-464B-A506-09854F741EC7}">
      <dgm:prSet/>
      <dgm:spPr/>
      <dgm:t>
        <a:bodyPr/>
        <a:lstStyle/>
        <a:p>
          <a:endParaRPr lang="ru-RU"/>
        </a:p>
      </dgm:t>
    </dgm:pt>
    <dgm:pt modelId="{C78BD7BE-B226-4F39-86DC-247B8CC1C320}" type="sibTrans" cxnId="{E6371C75-A98F-464B-A506-09854F741EC7}">
      <dgm:prSet/>
      <dgm:spPr/>
      <dgm:t>
        <a:bodyPr/>
        <a:lstStyle/>
        <a:p>
          <a:endParaRPr lang="ru-RU"/>
        </a:p>
      </dgm:t>
    </dgm:pt>
    <dgm:pt modelId="{9AA5AFE7-C079-4FB5-85D0-BFB1EA701E91}" type="pres">
      <dgm:prSet presAssocID="{AED19633-4A52-4A5C-A06F-BDAAEFAA8309}" presName="diagram" presStyleCnt="0">
        <dgm:presLayoutVars>
          <dgm:chPref val="1"/>
          <dgm:dir/>
          <dgm:animOne val="branch"/>
          <dgm:animLvl val="lvl"/>
          <dgm:resizeHandles val="exact"/>
        </dgm:presLayoutVars>
      </dgm:prSet>
      <dgm:spPr/>
    </dgm:pt>
    <dgm:pt modelId="{66ABC85C-6DC7-4169-BFD5-236EBD1BF78B}" type="pres">
      <dgm:prSet presAssocID="{A8BAA3AD-0E7F-471F-9566-09626F0C093E}" presName="root1" presStyleCnt="0"/>
      <dgm:spPr/>
    </dgm:pt>
    <dgm:pt modelId="{3199AA77-6162-42FA-A8E0-6908A92DF0F4}" type="pres">
      <dgm:prSet presAssocID="{A8BAA3AD-0E7F-471F-9566-09626F0C093E}" presName="LevelOneTextNode" presStyleLbl="node0" presStyleIdx="0" presStyleCnt="1">
        <dgm:presLayoutVars>
          <dgm:chPref val="3"/>
        </dgm:presLayoutVars>
      </dgm:prSet>
      <dgm:spPr/>
    </dgm:pt>
    <dgm:pt modelId="{C1FE6AC3-9D80-483E-805D-84D6D42C1E0E}" type="pres">
      <dgm:prSet presAssocID="{A8BAA3AD-0E7F-471F-9566-09626F0C093E}" presName="level2hierChild" presStyleCnt="0"/>
      <dgm:spPr/>
    </dgm:pt>
    <dgm:pt modelId="{A43647A6-B3EC-479C-BFF3-687D92E509C6}" type="pres">
      <dgm:prSet presAssocID="{7AF0875A-161A-44B9-AAFF-3B554909FEF0}" presName="conn2-1" presStyleLbl="parChTrans1D2" presStyleIdx="0" presStyleCnt="3"/>
      <dgm:spPr/>
    </dgm:pt>
    <dgm:pt modelId="{CCBC8686-8838-4782-B70E-3805E39295F4}" type="pres">
      <dgm:prSet presAssocID="{7AF0875A-161A-44B9-AAFF-3B554909FEF0}" presName="connTx" presStyleLbl="parChTrans1D2" presStyleIdx="0" presStyleCnt="3"/>
      <dgm:spPr/>
    </dgm:pt>
    <dgm:pt modelId="{C33F9602-4E83-46AF-BC83-4B17D05F7920}" type="pres">
      <dgm:prSet presAssocID="{9A70F4D7-764E-490A-BFE9-4073448FB997}" presName="root2" presStyleCnt="0"/>
      <dgm:spPr/>
    </dgm:pt>
    <dgm:pt modelId="{765EC410-ECB7-448F-80B5-81896D0EAF77}" type="pres">
      <dgm:prSet presAssocID="{9A70F4D7-764E-490A-BFE9-4073448FB997}" presName="LevelTwoTextNode" presStyleLbl="node2" presStyleIdx="0" presStyleCnt="3">
        <dgm:presLayoutVars>
          <dgm:chPref val="3"/>
        </dgm:presLayoutVars>
      </dgm:prSet>
      <dgm:spPr/>
    </dgm:pt>
    <dgm:pt modelId="{21740E88-8D54-47BE-B956-ABACBA6CAF6D}" type="pres">
      <dgm:prSet presAssocID="{9A70F4D7-764E-490A-BFE9-4073448FB997}" presName="level3hierChild" presStyleCnt="0"/>
      <dgm:spPr/>
    </dgm:pt>
    <dgm:pt modelId="{A59C96D5-B15D-4882-93E5-CA6C844FCD7B}" type="pres">
      <dgm:prSet presAssocID="{3E6CD12C-A028-4C51-98CE-6D54A495C451}" presName="conn2-1" presStyleLbl="parChTrans1D2" presStyleIdx="1" presStyleCnt="3"/>
      <dgm:spPr/>
    </dgm:pt>
    <dgm:pt modelId="{0867D395-1E56-4155-936F-C35D4D65FBE6}" type="pres">
      <dgm:prSet presAssocID="{3E6CD12C-A028-4C51-98CE-6D54A495C451}" presName="connTx" presStyleLbl="parChTrans1D2" presStyleIdx="1" presStyleCnt="3"/>
      <dgm:spPr/>
    </dgm:pt>
    <dgm:pt modelId="{3C19BBAB-5EAE-4B62-AEDD-D48E1714BCA6}" type="pres">
      <dgm:prSet presAssocID="{DA4297F2-BEC2-4A69-AA52-B1B8D53E02A2}" presName="root2" presStyleCnt="0"/>
      <dgm:spPr/>
    </dgm:pt>
    <dgm:pt modelId="{BC1048E3-6A7F-4307-BB31-5018F0D89F00}" type="pres">
      <dgm:prSet presAssocID="{DA4297F2-BEC2-4A69-AA52-B1B8D53E02A2}" presName="LevelTwoTextNode" presStyleLbl="node2" presStyleIdx="1" presStyleCnt="3">
        <dgm:presLayoutVars>
          <dgm:chPref val="3"/>
        </dgm:presLayoutVars>
      </dgm:prSet>
      <dgm:spPr/>
    </dgm:pt>
    <dgm:pt modelId="{5FF61089-B31E-4A9C-9A24-A2DB566E80B4}" type="pres">
      <dgm:prSet presAssocID="{DA4297F2-BEC2-4A69-AA52-B1B8D53E02A2}" presName="level3hierChild" presStyleCnt="0"/>
      <dgm:spPr/>
    </dgm:pt>
    <dgm:pt modelId="{53FF21F6-7F5A-4F3C-9939-3D91FB0E8B3C}" type="pres">
      <dgm:prSet presAssocID="{28504193-7135-4F7E-8C15-A13F4894D0EE}" presName="conn2-1" presStyleLbl="parChTrans1D2" presStyleIdx="2" presStyleCnt="3"/>
      <dgm:spPr/>
    </dgm:pt>
    <dgm:pt modelId="{A4A8C545-FA83-4EE7-8B36-7093CC4FE035}" type="pres">
      <dgm:prSet presAssocID="{28504193-7135-4F7E-8C15-A13F4894D0EE}" presName="connTx" presStyleLbl="parChTrans1D2" presStyleIdx="2" presStyleCnt="3"/>
      <dgm:spPr/>
    </dgm:pt>
    <dgm:pt modelId="{1453619F-8154-489B-8F68-F0EBB7C9CDD8}" type="pres">
      <dgm:prSet presAssocID="{240EBF2D-0C35-4C17-9806-A37A28460E1F}" presName="root2" presStyleCnt="0"/>
      <dgm:spPr/>
    </dgm:pt>
    <dgm:pt modelId="{F60B1063-73B7-4FDE-9CFE-98CA7AC36FF5}" type="pres">
      <dgm:prSet presAssocID="{240EBF2D-0C35-4C17-9806-A37A28460E1F}" presName="LevelTwoTextNode" presStyleLbl="node2" presStyleIdx="2" presStyleCnt="3">
        <dgm:presLayoutVars>
          <dgm:chPref val="3"/>
        </dgm:presLayoutVars>
      </dgm:prSet>
      <dgm:spPr/>
    </dgm:pt>
    <dgm:pt modelId="{D81C9B8A-83B8-40C8-8354-118CD09B4792}" type="pres">
      <dgm:prSet presAssocID="{240EBF2D-0C35-4C17-9806-A37A28460E1F}" presName="level3hierChild" presStyleCnt="0"/>
      <dgm:spPr/>
    </dgm:pt>
  </dgm:ptLst>
  <dgm:cxnLst>
    <dgm:cxn modelId="{64DB5E93-4DB3-47B3-B479-78479AD01B53}" type="presOf" srcId="{AED19633-4A52-4A5C-A06F-BDAAEFAA8309}" destId="{9AA5AFE7-C079-4FB5-85D0-BFB1EA701E91}" srcOrd="0" destOrd="0" presId="urn:microsoft.com/office/officeart/2005/8/layout/hierarchy2"/>
    <dgm:cxn modelId="{AA5FE253-DF51-45F8-9B3E-83F654605F0B}" type="presOf" srcId="{3E6CD12C-A028-4C51-98CE-6D54A495C451}" destId="{0867D395-1E56-4155-936F-C35D4D65FBE6}" srcOrd="1" destOrd="0" presId="urn:microsoft.com/office/officeart/2005/8/layout/hierarchy2"/>
    <dgm:cxn modelId="{B758CD1E-06D2-486D-A874-212FA570AAE1}" type="presOf" srcId="{7AF0875A-161A-44B9-AAFF-3B554909FEF0}" destId="{CCBC8686-8838-4782-B70E-3805E39295F4}" srcOrd="1" destOrd="0" presId="urn:microsoft.com/office/officeart/2005/8/layout/hierarchy2"/>
    <dgm:cxn modelId="{2D137852-87D4-41DA-88B8-C5E030C4B0EF}" srcId="{A8BAA3AD-0E7F-471F-9566-09626F0C093E}" destId="{DA4297F2-BEC2-4A69-AA52-B1B8D53E02A2}" srcOrd="1" destOrd="0" parTransId="{3E6CD12C-A028-4C51-98CE-6D54A495C451}" sibTransId="{BAFEF138-AE7C-4DCE-8E1C-F959B426F9B6}"/>
    <dgm:cxn modelId="{096E88A7-5BAC-4530-86E1-89FAE3A14463}" type="presOf" srcId="{3E6CD12C-A028-4C51-98CE-6D54A495C451}" destId="{A59C96D5-B15D-4882-93E5-CA6C844FCD7B}" srcOrd="0" destOrd="0" presId="urn:microsoft.com/office/officeart/2005/8/layout/hierarchy2"/>
    <dgm:cxn modelId="{422AF7D2-8A12-4792-962C-D42C76F6523D}" type="presOf" srcId="{28504193-7135-4F7E-8C15-A13F4894D0EE}" destId="{A4A8C545-FA83-4EE7-8B36-7093CC4FE035}" srcOrd="1" destOrd="0" presId="urn:microsoft.com/office/officeart/2005/8/layout/hierarchy2"/>
    <dgm:cxn modelId="{7446FD6A-88E6-4B36-AC2A-E76C0A0B06B4}" type="presOf" srcId="{DA4297F2-BEC2-4A69-AA52-B1B8D53E02A2}" destId="{BC1048E3-6A7F-4307-BB31-5018F0D89F00}" srcOrd="0" destOrd="0" presId="urn:microsoft.com/office/officeart/2005/8/layout/hierarchy2"/>
    <dgm:cxn modelId="{8B7BA89C-CD8A-42C1-A19B-D33816EBF3D5}" srcId="{AED19633-4A52-4A5C-A06F-BDAAEFAA8309}" destId="{A8BAA3AD-0E7F-471F-9566-09626F0C093E}" srcOrd="0" destOrd="0" parTransId="{7D12F7D7-94D1-4E3B-83A8-DE3DF1A5CE3B}" sibTransId="{6AA85854-F45A-4F90-992D-029DACA4D3C8}"/>
    <dgm:cxn modelId="{C5B84D04-B479-4EDE-BF65-FAB3D1793CA7}" type="presOf" srcId="{28504193-7135-4F7E-8C15-A13F4894D0EE}" destId="{53FF21F6-7F5A-4F3C-9939-3D91FB0E8B3C}" srcOrd="0" destOrd="0" presId="urn:microsoft.com/office/officeart/2005/8/layout/hierarchy2"/>
    <dgm:cxn modelId="{E37BFC98-2D91-445C-8CAC-43DEE85823FD}" srcId="{A8BAA3AD-0E7F-471F-9566-09626F0C093E}" destId="{9A70F4D7-764E-490A-BFE9-4073448FB997}" srcOrd="0" destOrd="0" parTransId="{7AF0875A-161A-44B9-AAFF-3B554909FEF0}" sibTransId="{08C473F0-35DF-4E63-9F7C-C4F599AB24B9}"/>
    <dgm:cxn modelId="{991FBA80-307B-4C02-AEAD-BB1D35779DAE}" type="presOf" srcId="{240EBF2D-0C35-4C17-9806-A37A28460E1F}" destId="{F60B1063-73B7-4FDE-9CFE-98CA7AC36FF5}" srcOrd="0" destOrd="0" presId="urn:microsoft.com/office/officeart/2005/8/layout/hierarchy2"/>
    <dgm:cxn modelId="{7D003078-A27C-4C26-9C90-AEF2C5E97F34}" type="presOf" srcId="{9A70F4D7-764E-490A-BFE9-4073448FB997}" destId="{765EC410-ECB7-448F-80B5-81896D0EAF77}" srcOrd="0" destOrd="0" presId="urn:microsoft.com/office/officeart/2005/8/layout/hierarchy2"/>
    <dgm:cxn modelId="{DD913A67-E785-4679-A3F4-EA7BE1919A1D}" type="presOf" srcId="{7AF0875A-161A-44B9-AAFF-3B554909FEF0}" destId="{A43647A6-B3EC-479C-BFF3-687D92E509C6}" srcOrd="0" destOrd="0" presId="urn:microsoft.com/office/officeart/2005/8/layout/hierarchy2"/>
    <dgm:cxn modelId="{E6371C75-A98F-464B-A506-09854F741EC7}" srcId="{A8BAA3AD-0E7F-471F-9566-09626F0C093E}" destId="{240EBF2D-0C35-4C17-9806-A37A28460E1F}" srcOrd="2" destOrd="0" parTransId="{28504193-7135-4F7E-8C15-A13F4894D0EE}" sibTransId="{C78BD7BE-B226-4F39-86DC-247B8CC1C320}"/>
    <dgm:cxn modelId="{B5774476-BB28-47AE-8B5F-024DBCCB3273}" type="presOf" srcId="{A8BAA3AD-0E7F-471F-9566-09626F0C093E}" destId="{3199AA77-6162-42FA-A8E0-6908A92DF0F4}" srcOrd="0" destOrd="0" presId="urn:microsoft.com/office/officeart/2005/8/layout/hierarchy2"/>
    <dgm:cxn modelId="{0CBC153B-4B89-4320-881F-7758C71A62F7}" type="presParOf" srcId="{9AA5AFE7-C079-4FB5-85D0-BFB1EA701E91}" destId="{66ABC85C-6DC7-4169-BFD5-236EBD1BF78B}" srcOrd="0" destOrd="0" presId="urn:microsoft.com/office/officeart/2005/8/layout/hierarchy2"/>
    <dgm:cxn modelId="{102B1DD4-A343-461A-A83D-FDB62A0646FD}" type="presParOf" srcId="{66ABC85C-6DC7-4169-BFD5-236EBD1BF78B}" destId="{3199AA77-6162-42FA-A8E0-6908A92DF0F4}" srcOrd="0" destOrd="0" presId="urn:microsoft.com/office/officeart/2005/8/layout/hierarchy2"/>
    <dgm:cxn modelId="{8295C10F-BDA3-4CD6-8F0C-CBC44FD04CE3}" type="presParOf" srcId="{66ABC85C-6DC7-4169-BFD5-236EBD1BF78B}" destId="{C1FE6AC3-9D80-483E-805D-84D6D42C1E0E}" srcOrd="1" destOrd="0" presId="urn:microsoft.com/office/officeart/2005/8/layout/hierarchy2"/>
    <dgm:cxn modelId="{742C3455-C0C8-4B4D-9C13-CD4C20FA7A34}" type="presParOf" srcId="{C1FE6AC3-9D80-483E-805D-84D6D42C1E0E}" destId="{A43647A6-B3EC-479C-BFF3-687D92E509C6}" srcOrd="0" destOrd="0" presId="urn:microsoft.com/office/officeart/2005/8/layout/hierarchy2"/>
    <dgm:cxn modelId="{C469B432-EE30-43D5-8964-BFD455096323}" type="presParOf" srcId="{A43647A6-B3EC-479C-BFF3-687D92E509C6}" destId="{CCBC8686-8838-4782-B70E-3805E39295F4}" srcOrd="0" destOrd="0" presId="urn:microsoft.com/office/officeart/2005/8/layout/hierarchy2"/>
    <dgm:cxn modelId="{E3DBA1D2-08E5-4ECB-B287-C23ED52F37F7}" type="presParOf" srcId="{C1FE6AC3-9D80-483E-805D-84D6D42C1E0E}" destId="{C33F9602-4E83-46AF-BC83-4B17D05F7920}" srcOrd="1" destOrd="0" presId="urn:microsoft.com/office/officeart/2005/8/layout/hierarchy2"/>
    <dgm:cxn modelId="{3EB2FEAD-B243-42E0-A9B9-8657E8CD04CE}" type="presParOf" srcId="{C33F9602-4E83-46AF-BC83-4B17D05F7920}" destId="{765EC410-ECB7-448F-80B5-81896D0EAF77}" srcOrd="0" destOrd="0" presId="urn:microsoft.com/office/officeart/2005/8/layout/hierarchy2"/>
    <dgm:cxn modelId="{BDFE9223-1D0D-4FA4-A0F9-0F1D157BF740}" type="presParOf" srcId="{C33F9602-4E83-46AF-BC83-4B17D05F7920}" destId="{21740E88-8D54-47BE-B956-ABACBA6CAF6D}" srcOrd="1" destOrd="0" presId="urn:microsoft.com/office/officeart/2005/8/layout/hierarchy2"/>
    <dgm:cxn modelId="{50553FCD-7423-4357-A5E7-EE5C957D307F}" type="presParOf" srcId="{C1FE6AC3-9D80-483E-805D-84D6D42C1E0E}" destId="{A59C96D5-B15D-4882-93E5-CA6C844FCD7B}" srcOrd="2" destOrd="0" presId="urn:microsoft.com/office/officeart/2005/8/layout/hierarchy2"/>
    <dgm:cxn modelId="{7F5B4B90-871A-4519-99B8-45EFAF8F69FB}" type="presParOf" srcId="{A59C96D5-B15D-4882-93E5-CA6C844FCD7B}" destId="{0867D395-1E56-4155-936F-C35D4D65FBE6}" srcOrd="0" destOrd="0" presId="urn:microsoft.com/office/officeart/2005/8/layout/hierarchy2"/>
    <dgm:cxn modelId="{FDA09A4A-3CDC-4C36-B693-F291370A700E}" type="presParOf" srcId="{C1FE6AC3-9D80-483E-805D-84D6D42C1E0E}" destId="{3C19BBAB-5EAE-4B62-AEDD-D48E1714BCA6}" srcOrd="3" destOrd="0" presId="urn:microsoft.com/office/officeart/2005/8/layout/hierarchy2"/>
    <dgm:cxn modelId="{1BFB3DE4-82C4-4B93-9E2C-A880B15799A3}" type="presParOf" srcId="{3C19BBAB-5EAE-4B62-AEDD-D48E1714BCA6}" destId="{BC1048E3-6A7F-4307-BB31-5018F0D89F00}" srcOrd="0" destOrd="0" presId="urn:microsoft.com/office/officeart/2005/8/layout/hierarchy2"/>
    <dgm:cxn modelId="{8B3DC161-F0BD-4528-BA20-D22D09BF6B6F}" type="presParOf" srcId="{3C19BBAB-5EAE-4B62-AEDD-D48E1714BCA6}" destId="{5FF61089-B31E-4A9C-9A24-A2DB566E80B4}" srcOrd="1" destOrd="0" presId="urn:microsoft.com/office/officeart/2005/8/layout/hierarchy2"/>
    <dgm:cxn modelId="{305A25CD-6B40-449D-A3CC-98EB309A8CD7}" type="presParOf" srcId="{C1FE6AC3-9D80-483E-805D-84D6D42C1E0E}" destId="{53FF21F6-7F5A-4F3C-9939-3D91FB0E8B3C}" srcOrd="4" destOrd="0" presId="urn:microsoft.com/office/officeart/2005/8/layout/hierarchy2"/>
    <dgm:cxn modelId="{4A33CD80-4171-4647-BF47-A1252B1DE5F8}" type="presParOf" srcId="{53FF21F6-7F5A-4F3C-9939-3D91FB0E8B3C}" destId="{A4A8C545-FA83-4EE7-8B36-7093CC4FE035}" srcOrd="0" destOrd="0" presId="urn:microsoft.com/office/officeart/2005/8/layout/hierarchy2"/>
    <dgm:cxn modelId="{3D620392-1C35-4620-A0B6-AFE8510B76CE}" type="presParOf" srcId="{C1FE6AC3-9D80-483E-805D-84D6D42C1E0E}" destId="{1453619F-8154-489B-8F68-F0EBB7C9CDD8}" srcOrd="5" destOrd="0" presId="urn:microsoft.com/office/officeart/2005/8/layout/hierarchy2"/>
    <dgm:cxn modelId="{45A79682-5234-42E9-856B-2C078DF2BB88}" type="presParOf" srcId="{1453619F-8154-489B-8F68-F0EBB7C9CDD8}" destId="{F60B1063-73B7-4FDE-9CFE-98CA7AC36FF5}" srcOrd="0" destOrd="0" presId="urn:microsoft.com/office/officeart/2005/8/layout/hierarchy2"/>
    <dgm:cxn modelId="{5D139498-16ED-4E4C-88E9-E7E182A1C43A}" type="presParOf" srcId="{1453619F-8154-489B-8F68-F0EBB7C9CDD8}" destId="{D81C9B8A-83B8-40C8-8354-118CD09B4792}"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ED19633-4A52-4A5C-A06F-BDAAEFAA8309}" type="doc">
      <dgm:prSet loTypeId="urn:microsoft.com/office/officeart/2005/8/layout/hierarchy2" loCatId="hierarchy" qsTypeId="urn:microsoft.com/office/officeart/2005/8/quickstyle/3d1" qsCatId="3D" csTypeId="urn:microsoft.com/office/officeart/2005/8/colors/accent0_3" csCatId="mainScheme" phldr="1"/>
      <dgm:spPr/>
      <dgm:t>
        <a:bodyPr/>
        <a:lstStyle/>
        <a:p>
          <a:endParaRPr lang="ru-RU"/>
        </a:p>
      </dgm:t>
    </dgm:pt>
    <dgm:pt modelId="{A8BAA3AD-0E7F-471F-9566-09626F0C093E}">
      <dgm:prSet phldrT="[Текст]"/>
      <dgm:spPr/>
      <dgm:t>
        <a:bodyPr/>
        <a:lstStyle/>
        <a:p>
          <a:r>
            <a:rPr lang="ru-RU" b="1" dirty="0"/>
            <a:t>Типичные ошибки</a:t>
          </a:r>
        </a:p>
      </dgm:t>
    </dgm:pt>
    <dgm:pt modelId="{7D12F7D7-94D1-4E3B-83A8-DE3DF1A5CE3B}" type="parTrans" cxnId="{8B7BA89C-CD8A-42C1-A19B-D33816EBF3D5}">
      <dgm:prSet/>
      <dgm:spPr/>
      <dgm:t>
        <a:bodyPr/>
        <a:lstStyle/>
        <a:p>
          <a:endParaRPr lang="ru-RU"/>
        </a:p>
      </dgm:t>
    </dgm:pt>
    <dgm:pt modelId="{6AA85854-F45A-4F90-992D-029DACA4D3C8}" type="sibTrans" cxnId="{8B7BA89C-CD8A-42C1-A19B-D33816EBF3D5}">
      <dgm:prSet/>
      <dgm:spPr/>
      <dgm:t>
        <a:bodyPr/>
        <a:lstStyle/>
        <a:p>
          <a:endParaRPr lang="ru-RU"/>
        </a:p>
      </dgm:t>
    </dgm:pt>
    <dgm:pt modelId="{9A70F4D7-764E-490A-BFE9-4073448FB997}">
      <dgm:prSet phldrT="[Текст]"/>
      <dgm:spPr/>
      <dgm:t>
        <a:bodyPr/>
        <a:lstStyle/>
        <a:p>
          <a:r>
            <a:rPr lang="ru-RU" dirty="0"/>
            <a:t> Отсутствие логического перехода</a:t>
          </a:r>
        </a:p>
      </dgm:t>
    </dgm:pt>
    <dgm:pt modelId="{7AF0875A-161A-44B9-AAFF-3B554909FEF0}" type="parTrans" cxnId="{E37BFC98-2D91-445C-8CAC-43DEE85823FD}">
      <dgm:prSet/>
      <dgm:spPr/>
      <dgm:t>
        <a:bodyPr/>
        <a:lstStyle/>
        <a:p>
          <a:endParaRPr lang="ru-RU"/>
        </a:p>
      </dgm:t>
    </dgm:pt>
    <dgm:pt modelId="{08C473F0-35DF-4E63-9F7C-C4F599AB24B9}" type="sibTrans" cxnId="{E37BFC98-2D91-445C-8CAC-43DEE85823FD}">
      <dgm:prSet/>
      <dgm:spPr/>
      <dgm:t>
        <a:bodyPr/>
        <a:lstStyle/>
        <a:p>
          <a:endParaRPr lang="ru-RU"/>
        </a:p>
      </dgm:t>
    </dgm:pt>
    <dgm:pt modelId="{DA4297F2-BEC2-4A69-AA52-B1B8D53E02A2}">
      <dgm:prSet phldrT="[Текст]"/>
      <dgm:spPr/>
      <dgm:t>
        <a:bodyPr/>
        <a:lstStyle/>
        <a:p>
          <a:pPr>
            <a:spcAft>
              <a:spcPts val="0"/>
            </a:spcAft>
          </a:pPr>
          <a:r>
            <a:rPr lang="ru-RU" dirty="0"/>
            <a:t>   Смысловая неполнота</a:t>
          </a:r>
        </a:p>
      </dgm:t>
    </dgm:pt>
    <dgm:pt modelId="{3E6CD12C-A028-4C51-98CE-6D54A495C451}" type="parTrans" cxnId="{2D137852-87D4-41DA-88B8-C5E030C4B0EF}">
      <dgm:prSet/>
      <dgm:spPr/>
      <dgm:t>
        <a:bodyPr/>
        <a:lstStyle/>
        <a:p>
          <a:endParaRPr lang="ru-RU"/>
        </a:p>
      </dgm:t>
    </dgm:pt>
    <dgm:pt modelId="{BAFEF138-AE7C-4DCE-8E1C-F959B426F9B6}" type="sibTrans" cxnId="{2D137852-87D4-41DA-88B8-C5E030C4B0EF}">
      <dgm:prSet/>
      <dgm:spPr/>
      <dgm:t>
        <a:bodyPr/>
        <a:lstStyle/>
        <a:p>
          <a:endParaRPr lang="ru-RU"/>
        </a:p>
      </dgm:t>
    </dgm:pt>
    <dgm:pt modelId="{240EBF2D-0C35-4C17-9806-A37A28460E1F}">
      <dgm:prSet/>
      <dgm:spPr/>
      <dgm:t>
        <a:bodyPr/>
        <a:lstStyle/>
        <a:p>
          <a:r>
            <a:rPr lang="ru-RU" dirty="0"/>
            <a:t>   «Пример» не подтверждает тезис</a:t>
          </a:r>
        </a:p>
      </dgm:t>
    </dgm:pt>
    <dgm:pt modelId="{28504193-7135-4F7E-8C15-A13F4894D0EE}" type="parTrans" cxnId="{E6371C75-A98F-464B-A506-09854F741EC7}">
      <dgm:prSet/>
      <dgm:spPr/>
      <dgm:t>
        <a:bodyPr/>
        <a:lstStyle/>
        <a:p>
          <a:endParaRPr lang="ru-RU"/>
        </a:p>
      </dgm:t>
    </dgm:pt>
    <dgm:pt modelId="{C78BD7BE-B226-4F39-86DC-247B8CC1C320}" type="sibTrans" cxnId="{E6371C75-A98F-464B-A506-09854F741EC7}">
      <dgm:prSet/>
      <dgm:spPr/>
      <dgm:t>
        <a:bodyPr/>
        <a:lstStyle/>
        <a:p>
          <a:endParaRPr lang="ru-RU"/>
        </a:p>
      </dgm:t>
    </dgm:pt>
    <dgm:pt modelId="{44112160-5163-4BB3-BD85-396074B3C30E}">
      <dgm:prSet/>
      <dgm:spPr/>
      <dgm:t>
        <a:bodyPr/>
        <a:lstStyle/>
        <a:p>
          <a:r>
            <a:rPr lang="ru-RU" dirty="0"/>
            <a:t> Цитата без объяснения</a:t>
          </a:r>
        </a:p>
      </dgm:t>
    </dgm:pt>
    <dgm:pt modelId="{26F12C12-8ACA-4936-825E-F49F07AA1281}" type="parTrans" cxnId="{24204517-004A-41CC-B7FF-73F5C48F6559}">
      <dgm:prSet/>
      <dgm:spPr/>
      <dgm:t>
        <a:bodyPr/>
        <a:lstStyle/>
        <a:p>
          <a:endParaRPr lang="ru-RU"/>
        </a:p>
      </dgm:t>
    </dgm:pt>
    <dgm:pt modelId="{2F862E90-DD58-4A85-8A56-5B62E2A2206D}" type="sibTrans" cxnId="{24204517-004A-41CC-B7FF-73F5C48F6559}">
      <dgm:prSet/>
      <dgm:spPr/>
      <dgm:t>
        <a:bodyPr/>
        <a:lstStyle/>
        <a:p>
          <a:endParaRPr lang="ru-RU"/>
        </a:p>
      </dgm:t>
    </dgm:pt>
    <dgm:pt modelId="{BC9A5A1D-83EF-40A4-AB5E-2D36DA470171}">
      <dgm:prSet/>
      <dgm:spPr/>
      <dgm:t>
        <a:bodyPr/>
        <a:lstStyle/>
        <a:p>
          <a:r>
            <a:rPr lang="ru-RU" dirty="0"/>
            <a:t>Искажения текста</a:t>
          </a:r>
        </a:p>
      </dgm:t>
    </dgm:pt>
    <dgm:pt modelId="{FB65439F-14EE-480E-A8F8-EC7A7700AB5C}" type="parTrans" cxnId="{48C0E39F-BB01-4830-A6A7-9E7089827177}">
      <dgm:prSet/>
      <dgm:spPr/>
      <dgm:t>
        <a:bodyPr/>
        <a:lstStyle/>
        <a:p>
          <a:endParaRPr lang="ru-RU"/>
        </a:p>
      </dgm:t>
    </dgm:pt>
    <dgm:pt modelId="{21F09818-B2DA-480F-8613-6B4D5859A67D}" type="sibTrans" cxnId="{48C0E39F-BB01-4830-A6A7-9E7089827177}">
      <dgm:prSet/>
      <dgm:spPr/>
      <dgm:t>
        <a:bodyPr/>
        <a:lstStyle/>
        <a:p>
          <a:endParaRPr lang="ru-RU"/>
        </a:p>
      </dgm:t>
    </dgm:pt>
    <dgm:pt modelId="{9AA5AFE7-C079-4FB5-85D0-BFB1EA701E91}" type="pres">
      <dgm:prSet presAssocID="{AED19633-4A52-4A5C-A06F-BDAAEFAA8309}" presName="diagram" presStyleCnt="0">
        <dgm:presLayoutVars>
          <dgm:chPref val="1"/>
          <dgm:dir/>
          <dgm:animOne val="branch"/>
          <dgm:animLvl val="lvl"/>
          <dgm:resizeHandles val="exact"/>
        </dgm:presLayoutVars>
      </dgm:prSet>
      <dgm:spPr/>
    </dgm:pt>
    <dgm:pt modelId="{66ABC85C-6DC7-4169-BFD5-236EBD1BF78B}" type="pres">
      <dgm:prSet presAssocID="{A8BAA3AD-0E7F-471F-9566-09626F0C093E}" presName="root1" presStyleCnt="0"/>
      <dgm:spPr/>
    </dgm:pt>
    <dgm:pt modelId="{3199AA77-6162-42FA-A8E0-6908A92DF0F4}" type="pres">
      <dgm:prSet presAssocID="{A8BAA3AD-0E7F-471F-9566-09626F0C093E}" presName="LevelOneTextNode" presStyleLbl="node0" presStyleIdx="0" presStyleCnt="1">
        <dgm:presLayoutVars>
          <dgm:chPref val="3"/>
        </dgm:presLayoutVars>
      </dgm:prSet>
      <dgm:spPr/>
    </dgm:pt>
    <dgm:pt modelId="{C1FE6AC3-9D80-483E-805D-84D6D42C1E0E}" type="pres">
      <dgm:prSet presAssocID="{A8BAA3AD-0E7F-471F-9566-09626F0C093E}" presName="level2hierChild" presStyleCnt="0"/>
      <dgm:spPr/>
    </dgm:pt>
    <dgm:pt modelId="{A43647A6-B3EC-479C-BFF3-687D92E509C6}" type="pres">
      <dgm:prSet presAssocID="{7AF0875A-161A-44B9-AAFF-3B554909FEF0}" presName="conn2-1" presStyleLbl="parChTrans1D2" presStyleIdx="0" presStyleCnt="5"/>
      <dgm:spPr/>
    </dgm:pt>
    <dgm:pt modelId="{CCBC8686-8838-4782-B70E-3805E39295F4}" type="pres">
      <dgm:prSet presAssocID="{7AF0875A-161A-44B9-AAFF-3B554909FEF0}" presName="connTx" presStyleLbl="parChTrans1D2" presStyleIdx="0" presStyleCnt="5"/>
      <dgm:spPr/>
    </dgm:pt>
    <dgm:pt modelId="{C33F9602-4E83-46AF-BC83-4B17D05F7920}" type="pres">
      <dgm:prSet presAssocID="{9A70F4D7-764E-490A-BFE9-4073448FB997}" presName="root2" presStyleCnt="0"/>
      <dgm:spPr/>
    </dgm:pt>
    <dgm:pt modelId="{765EC410-ECB7-448F-80B5-81896D0EAF77}" type="pres">
      <dgm:prSet presAssocID="{9A70F4D7-764E-490A-BFE9-4073448FB997}" presName="LevelTwoTextNode" presStyleLbl="node2" presStyleIdx="0" presStyleCnt="5" custScaleX="121323">
        <dgm:presLayoutVars>
          <dgm:chPref val="3"/>
        </dgm:presLayoutVars>
      </dgm:prSet>
      <dgm:spPr/>
    </dgm:pt>
    <dgm:pt modelId="{21740E88-8D54-47BE-B956-ABACBA6CAF6D}" type="pres">
      <dgm:prSet presAssocID="{9A70F4D7-764E-490A-BFE9-4073448FB997}" presName="level3hierChild" presStyleCnt="0"/>
      <dgm:spPr/>
    </dgm:pt>
    <dgm:pt modelId="{A59C96D5-B15D-4882-93E5-CA6C844FCD7B}" type="pres">
      <dgm:prSet presAssocID="{3E6CD12C-A028-4C51-98CE-6D54A495C451}" presName="conn2-1" presStyleLbl="parChTrans1D2" presStyleIdx="1" presStyleCnt="5"/>
      <dgm:spPr/>
    </dgm:pt>
    <dgm:pt modelId="{0867D395-1E56-4155-936F-C35D4D65FBE6}" type="pres">
      <dgm:prSet presAssocID="{3E6CD12C-A028-4C51-98CE-6D54A495C451}" presName="connTx" presStyleLbl="parChTrans1D2" presStyleIdx="1" presStyleCnt="5"/>
      <dgm:spPr/>
    </dgm:pt>
    <dgm:pt modelId="{3C19BBAB-5EAE-4B62-AEDD-D48E1714BCA6}" type="pres">
      <dgm:prSet presAssocID="{DA4297F2-BEC2-4A69-AA52-B1B8D53E02A2}" presName="root2" presStyleCnt="0"/>
      <dgm:spPr/>
    </dgm:pt>
    <dgm:pt modelId="{BC1048E3-6A7F-4307-BB31-5018F0D89F00}" type="pres">
      <dgm:prSet presAssocID="{DA4297F2-BEC2-4A69-AA52-B1B8D53E02A2}" presName="LevelTwoTextNode" presStyleLbl="node2" presStyleIdx="1" presStyleCnt="5" custScaleX="123289" custLinFactNeighborX="-78" custLinFactNeighborY="5934">
        <dgm:presLayoutVars>
          <dgm:chPref val="3"/>
        </dgm:presLayoutVars>
      </dgm:prSet>
      <dgm:spPr/>
    </dgm:pt>
    <dgm:pt modelId="{5FF61089-B31E-4A9C-9A24-A2DB566E80B4}" type="pres">
      <dgm:prSet presAssocID="{DA4297F2-BEC2-4A69-AA52-B1B8D53E02A2}" presName="level3hierChild" presStyleCnt="0"/>
      <dgm:spPr/>
    </dgm:pt>
    <dgm:pt modelId="{53FF21F6-7F5A-4F3C-9939-3D91FB0E8B3C}" type="pres">
      <dgm:prSet presAssocID="{28504193-7135-4F7E-8C15-A13F4894D0EE}" presName="conn2-1" presStyleLbl="parChTrans1D2" presStyleIdx="2" presStyleCnt="5"/>
      <dgm:spPr/>
    </dgm:pt>
    <dgm:pt modelId="{A4A8C545-FA83-4EE7-8B36-7093CC4FE035}" type="pres">
      <dgm:prSet presAssocID="{28504193-7135-4F7E-8C15-A13F4894D0EE}" presName="connTx" presStyleLbl="parChTrans1D2" presStyleIdx="2" presStyleCnt="5"/>
      <dgm:spPr/>
    </dgm:pt>
    <dgm:pt modelId="{1453619F-8154-489B-8F68-F0EBB7C9CDD8}" type="pres">
      <dgm:prSet presAssocID="{240EBF2D-0C35-4C17-9806-A37A28460E1F}" presName="root2" presStyleCnt="0"/>
      <dgm:spPr/>
    </dgm:pt>
    <dgm:pt modelId="{F60B1063-73B7-4FDE-9CFE-98CA7AC36FF5}" type="pres">
      <dgm:prSet presAssocID="{240EBF2D-0C35-4C17-9806-A37A28460E1F}" presName="LevelTwoTextNode" presStyleLbl="node2" presStyleIdx="2" presStyleCnt="5" custScaleX="125255">
        <dgm:presLayoutVars>
          <dgm:chPref val="3"/>
        </dgm:presLayoutVars>
      </dgm:prSet>
      <dgm:spPr/>
    </dgm:pt>
    <dgm:pt modelId="{D81C9B8A-83B8-40C8-8354-118CD09B4792}" type="pres">
      <dgm:prSet presAssocID="{240EBF2D-0C35-4C17-9806-A37A28460E1F}" presName="level3hierChild" presStyleCnt="0"/>
      <dgm:spPr/>
    </dgm:pt>
    <dgm:pt modelId="{7BAFAF6A-A2F7-463B-8707-94049B6E9ACD}" type="pres">
      <dgm:prSet presAssocID="{26F12C12-8ACA-4936-825E-F49F07AA1281}" presName="conn2-1" presStyleLbl="parChTrans1D2" presStyleIdx="3" presStyleCnt="5"/>
      <dgm:spPr/>
    </dgm:pt>
    <dgm:pt modelId="{6AFFAEFE-CF97-4385-A1C5-805010C41C4F}" type="pres">
      <dgm:prSet presAssocID="{26F12C12-8ACA-4936-825E-F49F07AA1281}" presName="connTx" presStyleLbl="parChTrans1D2" presStyleIdx="3" presStyleCnt="5"/>
      <dgm:spPr/>
    </dgm:pt>
    <dgm:pt modelId="{B5BF29E9-9E87-4850-AA8B-7393B29B4D94}" type="pres">
      <dgm:prSet presAssocID="{44112160-5163-4BB3-BD85-396074B3C30E}" presName="root2" presStyleCnt="0"/>
      <dgm:spPr/>
    </dgm:pt>
    <dgm:pt modelId="{69A3CF55-8484-4EA1-B40F-65ACA4C175A2}" type="pres">
      <dgm:prSet presAssocID="{44112160-5163-4BB3-BD85-396074B3C30E}" presName="LevelTwoTextNode" presStyleLbl="node2" presStyleIdx="3" presStyleCnt="5" custScaleX="125255">
        <dgm:presLayoutVars>
          <dgm:chPref val="3"/>
        </dgm:presLayoutVars>
      </dgm:prSet>
      <dgm:spPr/>
    </dgm:pt>
    <dgm:pt modelId="{6E1F6BEF-BDAC-4826-8D5C-E3A73119C586}" type="pres">
      <dgm:prSet presAssocID="{44112160-5163-4BB3-BD85-396074B3C30E}" presName="level3hierChild" presStyleCnt="0"/>
      <dgm:spPr/>
    </dgm:pt>
    <dgm:pt modelId="{A4576A3E-43EB-4981-98C1-B26DC0E945E1}" type="pres">
      <dgm:prSet presAssocID="{FB65439F-14EE-480E-A8F8-EC7A7700AB5C}" presName="conn2-1" presStyleLbl="parChTrans1D2" presStyleIdx="4" presStyleCnt="5"/>
      <dgm:spPr/>
    </dgm:pt>
    <dgm:pt modelId="{FFB89A01-8B11-42C0-B1EB-75C1B83387C3}" type="pres">
      <dgm:prSet presAssocID="{FB65439F-14EE-480E-A8F8-EC7A7700AB5C}" presName="connTx" presStyleLbl="parChTrans1D2" presStyleIdx="4" presStyleCnt="5"/>
      <dgm:spPr/>
    </dgm:pt>
    <dgm:pt modelId="{6FF7BE10-C532-4B57-B1C4-843EFC12DFA3}" type="pres">
      <dgm:prSet presAssocID="{BC9A5A1D-83EF-40A4-AB5E-2D36DA470171}" presName="root2" presStyleCnt="0"/>
      <dgm:spPr/>
    </dgm:pt>
    <dgm:pt modelId="{87EFC721-E011-43CD-B632-5D3647284733}" type="pres">
      <dgm:prSet presAssocID="{BC9A5A1D-83EF-40A4-AB5E-2D36DA470171}" presName="LevelTwoTextNode" presStyleLbl="node2" presStyleIdx="4" presStyleCnt="5" custScaleX="125255">
        <dgm:presLayoutVars>
          <dgm:chPref val="3"/>
        </dgm:presLayoutVars>
      </dgm:prSet>
      <dgm:spPr/>
    </dgm:pt>
    <dgm:pt modelId="{699CA80E-95E7-4943-A205-29999F701C04}" type="pres">
      <dgm:prSet presAssocID="{BC9A5A1D-83EF-40A4-AB5E-2D36DA470171}" presName="level3hierChild" presStyleCnt="0"/>
      <dgm:spPr/>
    </dgm:pt>
  </dgm:ptLst>
  <dgm:cxnLst>
    <dgm:cxn modelId="{11BC9619-B12D-4A80-81DF-CD251562DFC2}" type="presOf" srcId="{A8BAA3AD-0E7F-471F-9566-09626F0C093E}" destId="{3199AA77-6162-42FA-A8E0-6908A92DF0F4}" srcOrd="0" destOrd="0" presId="urn:microsoft.com/office/officeart/2005/8/layout/hierarchy2"/>
    <dgm:cxn modelId="{3B096C96-587C-4592-A4C8-19EC79B9C1A5}" type="presOf" srcId="{240EBF2D-0C35-4C17-9806-A37A28460E1F}" destId="{F60B1063-73B7-4FDE-9CFE-98CA7AC36FF5}" srcOrd="0" destOrd="0" presId="urn:microsoft.com/office/officeart/2005/8/layout/hierarchy2"/>
    <dgm:cxn modelId="{6899E8E9-BF1A-4C05-9605-CF013BB852CB}" type="presOf" srcId="{28504193-7135-4F7E-8C15-A13F4894D0EE}" destId="{53FF21F6-7F5A-4F3C-9939-3D91FB0E8B3C}" srcOrd="0" destOrd="0" presId="urn:microsoft.com/office/officeart/2005/8/layout/hierarchy2"/>
    <dgm:cxn modelId="{4C7198EA-F769-40E8-A63A-5E28C6E1253A}" type="presOf" srcId="{7AF0875A-161A-44B9-AAFF-3B554909FEF0}" destId="{A43647A6-B3EC-479C-BFF3-687D92E509C6}" srcOrd="0" destOrd="0" presId="urn:microsoft.com/office/officeart/2005/8/layout/hierarchy2"/>
    <dgm:cxn modelId="{5AF89C7C-8BEF-413E-B639-39BBE673D3E8}" type="presOf" srcId="{9A70F4D7-764E-490A-BFE9-4073448FB997}" destId="{765EC410-ECB7-448F-80B5-81896D0EAF77}" srcOrd="0" destOrd="0" presId="urn:microsoft.com/office/officeart/2005/8/layout/hierarchy2"/>
    <dgm:cxn modelId="{37677F0B-CD36-4BD2-B341-1D979369ECAF}" type="presOf" srcId="{44112160-5163-4BB3-BD85-396074B3C30E}" destId="{69A3CF55-8484-4EA1-B40F-65ACA4C175A2}" srcOrd="0" destOrd="0" presId="urn:microsoft.com/office/officeart/2005/8/layout/hierarchy2"/>
    <dgm:cxn modelId="{E37BFC98-2D91-445C-8CAC-43DEE85823FD}" srcId="{A8BAA3AD-0E7F-471F-9566-09626F0C093E}" destId="{9A70F4D7-764E-490A-BFE9-4073448FB997}" srcOrd="0" destOrd="0" parTransId="{7AF0875A-161A-44B9-AAFF-3B554909FEF0}" sibTransId="{08C473F0-35DF-4E63-9F7C-C4F599AB24B9}"/>
    <dgm:cxn modelId="{2D137852-87D4-41DA-88B8-C5E030C4B0EF}" srcId="{A8BAA3AD-0E7F-471F-9566-09626F0C093E}" destId="{DA4297F2-BEC2-4A69-AA52-B1B8D53E02A2}" srcOrd="1" destOrd="0" parTransId="{3E6CD12C-A028-4C51-98CE-6D54A495C451}" sibTransId="{BAFEF138-AE7C-4DCE-8E1C-F959B426F9B6}"/>
    <dgm:cxn modelId="{D8B8AE3B-E62B-4F62-8C64-68231B83F02C}" type="presOf" srcId="{DA4297F2-BEC2-4A69-AA52-B1B8D53E02A2}" destId="{BC1048E3-6A7F-4307-BB31-5018F0D89F00}" srcOrd="0" destOrd="0" presId="urn:microsoft.com/office/officeart/2005/8/layout/hierarchy2"/>
    <dgm:cxn modelId="{DD9ABB59-C857-43C0-8DC6-68C59A1CB6A3}" type="presOf" srcId="{AED19633-4A52-4A5C-A06F-BDAAEFAA8309}" destId="{9AA5AFE7-C079-4FB5-85D0-BFB1EA701E91}" srcOrd="0" destOrd="0" presId="urn:microsoft.com/office/officeart/2005/8/layout/hierarchy2"/>
    <dgm:cxn modelId="{BCEB5148-813E-4DB1-A800-322D887F4409}" type="presOf" srcId="{26F12C12-8ACA-4936-825E-F49F07AA1281}" destId="{7BAFAF6A-A2F7-463B-8707-94049B6E9ACD}" srcOrd="0" destOrd="0" presId="urn:microsoft.com/office/officeart/2005/8/layout/hierarchy2"/>
    <dgm:cxn modelId="{48C0E39F-BB01-4830-A6A7-9E7089827177}" srcId="{A8BAA3AD-0E7F-471F-9566-09626F0C093E}" destId="{BC9A5A1D-83EF-40A4-AB5E-2D36DA470171}" srcOrd="4" destOrd="0" parTransId="{FB65439F-14EE-480E-A8F8-EC7A7700AB5C}" sibTransId="{21F09818-B2DA-480F-8613-6B4D5859A67D}"/>
    <dgm:cxn modelId="{F66CA292-B474-41F4-AB2E-A02076967AE7}" type="presOf" srcId="{28504193-7135-4F7E-8C15-A13F4894D0EE}" destId="{A4A8C545-FA83-4EE7-8B36-7093CC4FE035}" srcOrd="1" destOrd="0" presId="urn:microsoft.com/office/officeart/2005/8/layout/hierarchy2"/>
    <dgm:cxn modelId="{8B7BA89C-CD8A-42C1-A19B-D33816EBF3D5}" srcId="{AED19633-4A52-4A5C-A06F-BDAAEFAA8309}" destId="{A8BAA3AD-0E7F-471F-9566-09626F0C093E}" srcOrd="0" destOrd="0" parTransId="{7D12F7D7-94D1-4E3B-83A8-DE3DF1A5CE3B}" sibTransId="{6AA85854-F45A-4F90-992D-029DACA4D3C8}"/>
    <dgm:cxn modelId="{B53A4192-EDCE-476C-947F-52DEAD2FD967}" type="presOf" srcId="{FB65439F-14EE-480E-A8F8-EC7A7700AB5C}" destId="{A4576A3E-43EB-4981-98C1-B26DC0E945E1}" srcOrd="0" destOrd="0" presId="urn:microsoft.com/office/officeart/2005/8/layout/hierarchy2"/>
    <dgm:cxn modelId="{E6371C75-A98F-464B-A506-09854F741EC7}" srcId="{A8BAA3AD-0E7F-471F-9566-09626F0C093E}" destId="{240EBF2D-0C35-4C17-9806-A37A28460E1F}" srcOrd="2" destOrd="0" parTransId="{28504193-7135-4F7E-8C15-A13F4894D0EE}" sibTransId="{C78BD7BE-B226-4F39-86DC-247B8CC1C320}"/>
    <dgm:cxn modelId="{D4BADF35-DAA3-4ADD-9F8C-591449C1134A}" type="presOf" srcId="{3E6CD12C-A028-4C51-98CE-6D54A495C451}" destId="{A59C96D5-B15D-4882-93E5-CA6C844FCD7B}" srcOrd="0" destOrd="0" presId="urn:microsoft.com/office/officeart/2005/8/layout/hierarchy2"/>
    <dgm:cxn modelId="{4EDB8298-14AB-46BC-BC95-0FC5EC7A5DAE}" type="presOf" srcId="{26F12C12-8ACA-4936-825E-F49F07AA1281}" destId="{6AFFAEFE-CF97-4385-A1C5-805010C41C4F}" srcOrd="1" destOrd="0" presId="urn:microsoft.com/office/officeart/2005/8/layout/hierarchy2"/>
    <dgm:cxn modelId="{24204517-004A-41CC-B7FF-73F5C48F6559}" srcId="{A8BAA3AD-0E7F-471F-9566-09626F0C093E}" destId="{44112160-5163-4BB3-BD85-396074B3C30E}" srcOrd="3" destOrd="0" parTransId="{26F12C12-8ACA-4936-825E-F49F07AA1281}" sibTransId="{2F862E90-DD58-4A85-8A56-5B62E2A2206D}"/>
    <dgm:cxn modelId="{BE5BDAC6-60CB-4431-9D9A-FF99F57FF9D7}" type="presOf" srcId="{BC9A5A1D-83EF-40A4-AB5E-2D36DA470171}" destId="{87EFC721-E011-43CD-B632-5D3647284733}" srcOrd="0" destOrd="0" presId="urn:microsoft.com/office/officeart/2005/8/layout/hierarchy2"/>
    <dgm:cxn modelId="{E1A1BC65-24C0-49CD-9C77-890D0A4B0D91}" type="presOf" srcId="{FB65439F-14EE-480E-A8F8-EC7A7700AB5C}" destId="{FFB89A01-8B11-42C0-B1EB-75C1B83387C3}" srcOrd="1" destOrd="0" presId="urn:microsoft.com/office/officeart/2005/8/layout/hierarchy2"/>
    <dgm:cxn modelId="{EC2DBE51-A17B-4A9C-AA50-993708E14986}" type="presOf" srcId="{7AF0875A-161A-44B9-AAFF-3B554909FEF0}" destId="{CCBC8686-8838-4782-B70E-3805E39295F4}" srcOrd="1" destOrd="0" presId="urn:microsoft.com/office/officeart/2005/8/layout/hierarchy2"/>
    <dgm:cxn modelId="{ACEC6AA3-A4E7-41ED-9211-A340A3C64BD8}" type="presOf" srcId="{3E6CD12C-A028-4C51-98CE-6D54A495C451}" destId="{0867D395-1E56-4155-936F-C35D4D65FBE6}" srcOrd="1" destOrd="0" presId="urn:microsoft.com/office/officeart/2005/8/layout/hierarchy2"/>
    <dgm:cxn modelId="{4143068B-74C7-4662-863E-76D96CA81CCB}" type="presParOf" srcId="{9AA5AFE7-C079-4FB5-85D0-BFB1EA701E91}" destId="{66ABC85C-6DC7-4169-BFD5-236EBD1BF78B}" srcOrd="0" destOrd="0" presId="urn:microsoft.com/office/officeart/2005/8/layout/hierarchy2"/>
    <dgm:cxn modelId="{457010CC-5ED3-4E4E-8DEC-25EF54AAE59E}" type="presParOf" srcId="{66ABC85C-6DC7-4169-BFD5-236EBD1BF78B}" destId="{3199AA77-6162-42FA-A8E0-6908A92DF0F4}" srcOrd="0" destOrd="0" presId="urn:microsoft.com/office/officeart/2005/8/layout/hierarchy2"/>
    <dgm:cxn modelId="{D9C88464-FC4F-4C4D-B729-1B41D9183922}" type="presParOf" srcId="{66ABC85C-6DC7-4169-BFD5-236EBD1BF78B}" destId="{C1FE6AC3-9D80-483E-805D-84D6D42C1E0E}" srcOrd="1" destOrd="0" presId="urn:microsoft.com/office/officeart/2005/8/layout/hierarchy2"/>
    <dgm:cxn modelId="{E936BFFA-ED23-43F3-8489-7D927E49AC4E}" type="presParOf" srcId="{C1FE6AC3-9D80-483E-805D-84D6D42C1E0E}" destId="{A43647A6-B3EC-479C-BFF3-687D92E509C6}" srcOrd="0" destOrd="0" presId="urn:microsoft.com/office/officeart/2005/8/layout/hierarchy2"/>
    <dgm:cxn modelId="{8483CD4F-5F1D-4A10-BFDA-1BE063C12FAD}" type="presParOf" srcId="{A43647A6-B3EC-479C-BFF3-687D92E509C6}" destId="{CCBC8686-8838-4782-B70E-3805E39295F4}" srcOrd="0" destOrd="0" presId="urn:microsoft.com/office/officeart/2005/8/layout/hierarchy2"/>
    <dgm:cxn modelId="{8E025BDF-802D-4D01-A664-3ED76B8FEF09}" type="presParOf" srcId="{C1FE6AC3-9D80-483E-805D-84D6D42C1E0E}" destId="{C33F9602-4E83-46AF-BC83-4B17D05F7920}" srcOrd="1" destOrd="0" presId="urn:microsoft.com/office/officeart/2005/8/layout/hierarchy2"/>
    <dgm:cxn modelId="{C5EBCB56-7463-4751-A7B4-FE64B8419EDA}" type="presParOf" srcId="{C33F9602-4E83-46AF-BC83-4B17D05F7920}" destId="{765EC410-ECB7-448F-80B5-81896D0EAF77}" srcOrd="0" destOrd="0" presId="urn:microsoft.com/office/officeart/2005/8/layout/hierarchy2"/>
    <dgm:cxn modelId="{FF02EC44-EAD3-435C-944D-80F79F843413}" type="presParOf" srcId="{C33F9602-4E83-46AF-BC83-4B17D05F7920}" destId="{21740E88-8D54-47BE-B956-ABACBA6CAF6D}" srcOrd="1" destOrd="0" presId="urn:microsoft.com/office/officeart/2005/8/layout/hierarchy2"/>
    <dgm:cxn modelId="{A8FFEC7E-3EB6-4981-9458-35F637AB7E19}" type="presParOf" srcId="{C1FE6AC3-9D80-483E-805D-84D6D42C1E0E}" destId="{A59C96D5-B15D-4882-93E5-CA6C844FCD7B}" srcOrd="2" destOrd="0" presId="urn:microsoft.com/office/officeart/2005/8/layout/hierarchy2"/>
    <dgm:cxn modelId="{4F9DC5F1-1B19-483E-B784-D665F08B9CE7}" type="presParOf" srcId="{A59C96D5-B15D-4882-93E5-CA6C844FCD7B}" destId="{0867D395-1E56-4155-936F-C35D4D65FBE6}" srcOrd="0" destOrd="0" presId="urn:microsoft.com/office/officeart/2005/8/layout/hierarchy2"/>
    <dgm:cxn modelId="{D6B4C0CB-8DA9-4F09-A466-984B6C441673}" type="presParOf" srcId="{C1FE6AC3-9D80-483E-805D-84D6D42C1E0E}" destId="{3C19BBAB-5EAE-4B62-AEDD-D48E1714BCA6}" srcOrd="3" destOrd="0" presId="urn:microsoft.com/office/officeart/2005/8/layout/hierarchy2"/>
    <dgm:cxn modelId="{2FF06FB1-C68C-4C68-8853-4D947CEEE6C1}" type="presParOf" srcId="{3C19BBAB-5EAE-4B62-AEDD-D48E1714BCA6}" destId="{BC1048E3-6A7F-4307-BB31-5018F0D89F00}" srcOrd="0" destOrd="0" presId="urn:microsoft.com/office/officeart/2005/8/layout/hierarchy2"/>
    <dgm:cxn modelId="{BA1F668E-60F2-469D-AE67-9FA223DA57BE}" type="presParOf" srcId="{3C19BBAB-5EAE-4B62-AEDD-D48E1714BCA6}" destId="{5FF61089-B31E-4A9C-9A24-A2DB566E80B4}" srcOrd="1" destOrd="0" presId="urn:microsoft.com/office/officeart/2005/8/layout/hierarchy2"/>
    <dgm:cxn modelId="{E622CADA-B612-4D54-B6E5-48EA40FD9375}" type="presParOf" srcId="{C1FE6AC3-9D80-483E-805D-84D6D42C1E0E}" destId="{53FF21F6-7F5A-4F3C-9939-3D91FB0E8B3C}" srcOrd="4" destOrd="0" presId="urn:microsoft.com/office/officeart/2005/8/layout/hierarchy2"/>
    <dgm:cxn modelId="{3B4CB390-48F1-445A-9303-9E128A7483F9}" type="presParOf" srcId="{53FF21F6-7F5A-4F3C-9939-3D91FB0E8B3C}" destId="{A4A8C545-FA83-4EE7-8B36-7093CC4FE035}" srcOrd="0" destOrd="0" presId="urn:microsoft.com/office/officeart/2005/8/layout/hierarchy2"/>
    <dgm:cxn modelId="{3873EA9E-B465-4328-8DAD-8EBD43D016B6}" type="presParOf" srcId="{C1FE6AC3-9D80-483E-805D-84D6D42C1E0E}" destId="{1453619F-8154-489B-8F68-F0EBB7C9CDD8}" srcOrd="5" destOrd="0" presId="urn:microsoft.com/office/officeart/2005/8/layout/hierarchy2"/>
    <dgm:cxn modelId="{F0484D9E-07DD-4FAD-9BA7-68F1C6B82479}" type="presParOf" srcId="{1453619F-8154-489B-8F68-F0EBB7C9CDD8}" destId="{F60B1063-73B7-4FDE-9CFE-98CA7AC36FF5}" srcOrd="0" destOrd="0" presId="urn:microsoft.com/office/officeart/2005/8/layout/hierarchy2"/>
    <dgm:cxn modelId="{C08694F9-E787-4B6F-B82B-39D100CAE839}" type="presParOf" srcId="{1453619F-8154-489B-8F68-F0EBB7C9CDD8}" destId="{D81C9B8A-83B8-40C8-8354-118CD09B4792}" srcOrd="1" destOrd="0" presId="urn:microsoft.com/office/officeart/2005/8/layout/hierarchy2"/>
    <dgm:cxn modelId="{89AF40F3-D05D-4F35-9607-7E1233FA16BF}" type="presParOf" srcId="{C1FE6AC3-9D80-483E-805D-84D6D42C1E0E}" destId="{7BAFAF6A-A2F7-463B-8707-94049B6E9ACD}" srcOrd="6" destOrd="0" presId="urn:microsoft.com/office/officeart/2005/8/layout/hierarchy2"/>
    <dgm:cxn modelId="{38EFDE1A-64AC-4D80-BFED-63FC39A75790}" type="presParOf" srcId="{7BAFAF6A-A2F7-463B-8707-94049B6E9ACD}" destId="{6AFFAEFE-CF97-4385-A1C5-805010C41C4F}" srcOrd="0" destOrd="0" presId="urn:microsoft.com/office/officeart/2005/8/layout/hierarchy2"/>
    <dgm:cxn modelId="{8657F531-A371-4166-9138-E5E29DACDF20}" type="presParOf" srcId="{C1FE6AC3-9D80-483E-805D-84D6D42C1E0E}" destId="{B5BF29E9-9E87-4850-AA8B-7393B29B4D94}" srcOrd="7" destOrd="0" presId="urn:microsoft.com/office/officeart/2005/8/layout/hierarchy2"/>
    <dgm:cxn modelId="{E6332A9A-EEEC-412D-8DB3-4C028705469D}" type="presParOf" srcId="{B5BF29E9-9E87-4850-AA8B-7393B29B4D94}" destId="{69A3CF55-8484-4EA1-B40F-65ACA4C175A2}" srcOrd="0" destOrd="0" presId="urn:microsoft.com/office/officeart/2005/8/layout/hierarchy2"/>
    <dgm:cxn modelId="{4AE39232-EFB4-4EF7-85E7-365CA20BCAD6}" type="presParOf" srcId="{B5BF29E9-9E87-4850-AA8B-7393B29B4D94}" destId="{6E1F6BEF-BDAC-4826-8D5C-E3A73119C586}" srcOrd="1" destOrd="0" presId="urn:microsoft.com/office/officeart/2005/8/layout/hierarchy2"/>
    <dgm:cxn modelId="{254B7462-8FFB-432F-97A1-C04BDAEA15E2}" type="presParOf" srcId="{C1FE6AC3-9D80-483E-805D-84D6D42C1E0E}" destId="{A4576A3E-43EB-4981-98C1-B26DC0E945E1}" srcOrd="8" destOrd="0" presId="urn:microsoft.com/office/officeart/2005/8/layout/hierarchy2"/>
    <dgm:cxn modelId="{0F70C440-E605-4E62-B7C1-0447FA2F074F}" type="presParOf" srcId="{A4576A3E-43EB-4981-98C1-B26DC0E945E1}" destId="{FFB89A01-8B11-42C0-B1EB-75C1B83387C3}" srcOrd="0" destOrd="0" presId="urn:microsoft.com/office/officeart/2005/8/layout/hierarchy2"/>
    <dgm:cxn modelId="{3C8C6C4C-AB91-40F8-851F-B09CD1ABBDAC}" type="presParOf" srcId="{C1FE6AC3-9D80-483E-805D-84D6D42C1E0E}" destId="{6FF7BE10-C532-4B57-B1C4-843EFC12DFA3}" srcOrd="9" destOrd="0" presId="urn:microsoft.com/office/officeart/2005/8/layout/hierarchy2"/>
    <dgm:cxn modelId="{0238F7D3-9272-4921-85A3-77BA9B9268D4}" type="presParOf" srcId="{6FF7BE10-C532-4B57-B1C4-843EFC12DFA3}" destId="{87EFC721-E011-43CD-B632-5D3647284733}" srcOrd="0" destOrd="0" presId="urn:microsoft.com/office/officeart/2005/8/layout/hierarchy2"/>
    <dgm:cxn modelId="{80B5EE31-AF94-4244-83D0-25AECB3FBA4C}" type="presParOf" srcId="{6FF7BE10-C532-4B57-B1C4-843EFC12DFA3}" destId="{699CA80E-95E7-4943-A205-29999F701C04}"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ED19633-4A52-4A5C-A06F-BDAAEFAA8309}" type="doc">
      <dgm:prSet loTypeId="urn:microsoft.com/office/officeart/2005/8/layout/hierarchy6" loCatId="hierarchy" qsTypeId="urn:microsoft.com/office/officeart/2005/8/quickstyle/3d1" qsCatId="3D" csTypeId="urn:microsoft.com/office/officeart/2005/8/colors/accent0_3" csCatId="mainScheme" phldr="1"/>
      <dgm:spPr/>
      <dgm:t>
        <a:bodyPr/>
        <a:lstStyle/>
        <a:p>
          <a:endParaRPr lang="ru-RU"/>
        </a:p>
      </dgm:t>
    </dgm:pt>
    <dgm:pt modelId="{A8BAA3AD-0E7F-471F-9566-09626F0C093E}">
      <dgm:prSet phldrT="[Текст]"/>
      <dgm:spPr/>
      <dgm:t>
        <a:bodyPr/>
        <a:lstStyle/>
        <a:p>
          <a:r>
            <a:rPr lang="ru-RU" b="1" dirty="0"/>
            <a:t> Примеры </a:t>
          </a:r>
        </a:p>
        <a:p>
          <a:r>
            <a:rPr lang="ru-RU" b="1" dirty="0"/>
            <a:t>«из опыта»</a:t>
          </a:r>
        </a:p>
      </dgm:t>
    </dgm:pt>
    <dgm:pt modelId="{7D12F7D7-94D1-4E3B-83A8-DE3DF1A5CE3B}" type="parTrans" cxnId="{8B7BA89C-CD8A-42C1-A19B-D33816EBF3D5}">
      <dgm:prSet/>
      <dgm:spPr/>
      <dgm:t>
        <a:bodyPr/>
        <a:lstStyle/>
        <a:p>
          <a:endParaRPr lang="ru-RU"/>
        </a:p>
      </dgm:t>
    </dgm:pt>
    <dgm:pt modelId="{6AA85854-F45A-4F90-992D-029DACA4D3C8}" type="sibTrans" cxnId="{8B7BA89C-CD8A-42C1-A19B-D33816EBF3D5}">
      <dgm:prSet/>
      <dgm:spPr/>
      <dgm:t>
        <a:bodyPr/>
        <a:lstStyle/>
        <a:p>
          <a:endParaRPr lang="ru-RU"/>
        </a:p>
      </dgm:t>
    </dgm:pt>
    <dgm:pt modelId="{9A70F4D7-764E-490A-BFE9-4073448FB997}">
      <dgm:prSet phldrT="[Текст]"/>
      <dgm:spPr/>
      <dgm:t>
        <a:bodyPr/>
        <a:lstStyle/>
        <a:p>
          <a:r>
            <a:rPr lang="ru-RU" dirty="0"/>
            <a:t>  Примеры из литературы</a:t>
          </a:r>
        </a:p>
      </dgm:t>
    </dgm:pt>
    <dgm:pt modelId="{7AF0875A-161A-44B9-AAFF-3B554909FEF0}" type="parTrans" cxnId="{E37BFC98-2D91-445C-8CAC-43DEE85823FD}">
      <dgm:prSet/>
      <dgm:spPr/>
      <dgm:t>
        <a:bodyPr/>
        <a:lstStyle/>
        <a:p>
          <a:endParaRPr lang="ru-RU"/>
        </a:p>
      </dgm:t>
    </dgm:pt>
    <dgm:pt modelId="{08C473F0-35DF-4E63-9F7C-C4F599AB24B9}" type="sibTrans" cxnId="{E37BFC98-2D91-445C-8CAC-43DEE85823FD}">
      <dgm:prSet/>
      <dgm:spPr/>
      <dgm:t>
        <a:bodyPr/>
        <a:lstStyle/>
        <a:p>
          <a:endParaRPr lang="ru-RU"/>
        </a:p>
      </dgm:t>
    </dgm:pt>
    <dgm:pt modelId="{DA4297F2-BEC2-4A69-AA52-B1B8D53E02A2}">
      <dgm:prSet phldrT="[Текст]"/>
      <dgm:spPr/>
      <dgm:t>
        <a:bodyPr/>
        <a:lstStyle/>
        <a:p>
          <a:pPr>
            <a:spcAft>
              <a:spcPts val="0"/>
            </a:spcAft>
          </a:pPr>
          <a:r>
            <a:rPr lang="ru-RU" dirty="0"/>
            <a:t> Примеры из истории</a:t>
          </a:r>
        </a:p>
      </dgm:t>
    </dgm:pt>
    <dgm:pt modelId="{3E6CD12C-A028-4C51-98CE-6D54A495C451}" type="parTrans" cxnId="{2D137852-87D4-41DA-88B8-C5E030C4B0EF}">
      <dgm:prSet/>
      <dgm:spPr/>
      <dgm:t>
        <a:bodyPr/>
        <a:lstStyle/>
        <a:p>
          <a:endParaRPr lang="ru-RU"/>
        </a:p>
      </dgm:t>
    </dgm:pt>
    <dgm:pt modelId="{BAFEF138-AE7C-4DCE-8E1C-F959B426F9B6}" type="sibTrans" cxnId="{2D137852-87D4-41DA-88B8-C5E030C4B0EF}">
      <dgm:prSet/>
      <dgm:spPr/>
      <dgm:t>
        <a:bodyPr/>
        <a:lstStyle/>
        <a:p>
          <a:endParaRPr lang="ru-RU"/>
        </a:p>
      </dgm:t>
    </dgm:pt>
    <dgm:pt modelId="{240EBF2D-0C35-4C17-9806-A37A28460E1F}">
      <dgm:prSet/>
      <dgm:spPr/>
      <dgm:t>
        <a:bodyPr/>
        <a:lstStyle/>
        <a:p>
          <a:r>
            <a:rPr lang="ru-RU" dirty="0"/>
            <a:t>   Обобщённые примеры</a:t>
          </a:r>
        </a:p>
      </dgm:t>
    </dgm:pt>
    <dgm:pt modelId="{28504193-7135-4F7E-8C15-A13F4894D0EE}" type="parTrans" cxnId="{E6371C75-A98F-464B-A506-09854F741EC7}">
      <dgm:prSet/>
      <dgm:spPr/>
      <dgm:t>
        <a:bodyPr/>
        <a:lstStyle/>
        <a:p>
          <a:endParaRPr lang="ru-RU"/>
        </a:p>
      </dgm:t>
    </dgm:pt>
    <dgm:pt modelId="{C78BD7BE-B226-4F39-86DC-247B8CC1C320}" type="sibTrans" cxnId="{E6371C75-A98F-464B-A506-09854F741EC7}">
      <dgm:prSet/>
      <dgm:spPr/>
      <dgm:t>
        <a:bodyPr/>
        <a:lstStyle/>
        <a:p>
          <a:endParaRPr lang="ru-RU"/>
        </a:p>
      </dgm:t>
    </dgm:pt>
    <dgm:pt modelId="{44112160-5163-4BB3-BD85-396074B3C30E}">
      <dgm:prSet/>
      <dgm:spPr/>
      <dgm:t>
        <a:bodyPr/>
        <a:lstStyle/>
        <a:p>
          <a:r>
            <a:rPr lang="ru-RU" dirty="0"/>
            <a:t> Конкретные примеры из жизни («случаи»)</a:t>
          </a:r>
        </a:p>
      </dgm:t>
    </dgm:pt>
    <dgm:pt modelId="{26F12C12-8ACA-4936-825E-F49F07AA1281}" type="parTrans" cxnId="{24204517-004A-41CC-B7FF-73F5C48F6559}">
      <dgm:prSet/>
      <dgm:spPr/>
      <dgm:t>
        <a:bodyPr/>
        <a:lstStyle/>
        <a:p>
          <a:endParaRPr lang="ru-RU"/>
        </a:p>
      </dgm:t>
    </dgm:pt>
    <dgm:pt modelId="{2F862E90-DD58-4A85-8A56-5B62E2A2206D}" type="sibTrans" cxnId="{24204517-004A-41CC-B7FF-73F5C48F6559}">
      <dgm:prSet/>
      <dgm:spPr/>
      <dgm:t>
        <a:bodyPr/>
        <a:lstStyle/>
        <a:p>
          <a:endParaRPr lang="ru-RU"/>
        </a:p>
      </dgm:t>
    </dgm:pt>
    <dgm:pt modelId="{56A92BDE-146F-4A32-8018-210651BE3FB4}" type="pres">
      <dgm:prSet presAssocID="{AED19633-4A52-4A5C-A06F-BDAAEFAA8309}" presName="mainComposite" presStyleCnt="0">
        <dgm:presLayoutVars>
          <dgm:chPref val="1"/>
          <dgm:dir/>
          <dgm:animOne val="branch"/>
          <dgm:animLvl val="lvl"/>
          <dgm:resizeHandles val="exact"/>
        </dgm:presLayoutVars>
      </dgm:prSet>
      <dgm:spPr/>
    </dgm:pt>
    <dgm:pt modelId="{FBB7C1DC-C487-4D14-BEDA-82F88A779837}" type="pres">
      <dgm:prSet presAssocID="{AED19633-4A52-4A5C-A06F-BDAAEFAA8309}" presName="hierFlow" presStyleCnt="0"/>
      <dgm:spPr/>
    </dgm:pt>
    <dgm:pt modelId="{453CFE03-DB10-4781-B979-D523D8130CCF}" type="pres">
      <dgm:prSet presAssocID="{AED19633-4A52-4A5C-A06F-BDAAEFAA8309}" presName="hierChild1" presStyleCnt="0">
        <dgm:presLayoutVars>
          <dgm:chPref val="1"/>
          <dgm:animOne val="branch"/>
          <dgm:animLvl val="lvl"/>
        </dgm:presLayoutVars>
      </dgm:prSet>
      <dgm:spPr/>
    </dgm:pt>
    <dgm:pt modelId="{AF3964F1-BC6D-4792-BB11-9EF3F8043DCD}" type="pres">
      <dgm:prSet presAssocID="{A8BAA3AD-0E7F-471F-9566-09626F0C093E}" presName="Name14" presStyleCnt="0"/>
      <dgm:spPr/>
    </dgm:pt>
    <dgm:pt modelId="{7D550B68-6DCE-4DAB-A904-74739FEFB2EF}" type="pres">
      <dgm:prSet presAssocID="{A8BAA3AD-0E7F-471F-9566-09626F0C093E}" presName="level1Shape" presStyleLbl="node0" presStyleIdx="0" presStyleCnt="1">
        <dgm:presLayoutVars>
          <dgm:chPref val="3"/>
        </dgm:presLayoutVars>
      </dgm:prSet>
      <dgm:spPr/>
    </dgm:pt>
    <dgm:pt modelId="{EFD0910B-510C-41E9-B6CB-9E7C68D5A29B}" type="pres">
      <dgm:prSet presAssocID="{A8BAA3AD-0E7F-471F-9566-09626F0C093E}" presName="hierChild2" presStyleCnt="0"/>
      <dgm:spPr/>
    </dgm:pt>
    <dgm:pt modelId="{4843437B-3140-4D98-AC84-D3BD53ECC025}" type="pres">
      <dgm:prSet presAssocID="{7AF0875A-161A-44B9-AAFF-3B554909FEF0}" presName="Name19" presStyleLbl="parChTrans1D2" presStyleIdx="0" presStyleCnt="4"/>
      <dgm:spPr/>
    </dgm:pt>
    <dgm:pt modelId="{05B7D520-66B8-42F6-AB64-31098A8EE42C}" type="pres">
      <dgm:prSet presAssocID="{9A70F4D7-764E-490A-BFE9-4073448FB997}" presName="Name21" presStyleCnt="0"/>
      <dgm:spPr/>
    </dgm:pt>
    <dgm:pt modelId="{C273195A-9727-4E3F-8AEA-4DF4774CFFC1}" type="pres">
      <dgm:prSet presAssocID="{9A70F4D7-764E-490A-BFE9-4073448FB997}" presName="level2Shape" presStyleLbl="node2" presStyleIdx="0" presStyleCnt="4" custScaleY="160853"/>
      <dgm:spPr/>
    </dgm:pt>
    <dgm:pt modelId="{05F43098-9B9A-4D4B-AC6D-74E551B18783}" type="pres">
      <dgm:prSet presAssocID="{9A70F4D7-764E-490A-BFE9-4073448FB997}" presName="hierChild3" presStyleCnt="0"/>
      <dgm:spPr/>
    </dgm:pt>
    <dgm:pt modelId="{EEC8EF62-F34E-4EBD-95EE-EDDD69D5E86E}" type="pres">
      <dgm:prSet presAssocID="{3E6CD12C-A028-4C51-98CE-6D54A495C451}" presName="Name19" presStyleLbl="parChTrans1D2" presStyleIdx="1" presStyleCnt="4"/>
      <dgm:spPr/>
    </dgm:pt>
    <dgm:pt modelId="{EA207255-F561-444A-A591-9BC7193FF87C}" type="pres">
      <dgm:prSet presAssocID="{DA4297F2-BEC2-4A69-AA52-B1B8D53E02A2}" presName="Name21" presStyleCnt="0"/>
      <dgm:spPr/>
    </dgm:pt>
    <dgm:pt modelId="{06665B8E-BC5B-4205-B110-C0F58B6C13E9}" type="pres">
      <dgm:prSet presAssocID="{DA4297F2-BEC2-4A69-AA52-B1B8D53E02A2}" presName="level2Shape" presStyleLbl="node2" presStyleIdx="1" presStyleCnt="4" custScaleY="163571"/>
      <dgm:spPr/>
    </dgm:pt>
    <dgm:pt modelId="{40272CD0-D509-4A06-8335-4D3C59942C59}" type="pres">
      <dgm:prSet presAssocID="{DA4297F2-BEC2-4A69-AA52-B1B8D53E02A2}" presName="hierChild3" presStyleCnt="0"/>
      <dgm:spPr/>
    </dgm:pt>
    <dgm:pt modelId="{ADE86BA8-D5F1-4065-AD52-91474BFDC11D}" type="pres">
      <dgm:prSet presAssocID="{28504193-7135-4F7E-8C15-A13F4894D0EE}" presName="Name19" presStyleLbl="parChTrans1D2" presStyleIdx="2" presStyleCnt="4"/>
      <dgm:spPr/>
    </dgm:pt>
    <dgm:pt modelId="{7925E98F-4625-40A8-BCA8-8F6C2AF072BF}" type="pres">
      <dgm:prSet presAssocID="{240EBF2D-0C35-4C17-9806-A37A28460E1F}" presName="Name21" presStyleCnt="0"/>
      <dgm:spPr/>
    </dgm:pt>
    <dgm:pt modelId="{C60B103E-12DB-40AE-AE34-0A1637F8BA75}" type="pres">
      <dgm:prSet presAssocID="{240EBF2D-0C35-4C17-9806-A37A28460E1F}" presName="level2Shape" presStyleLbl="node2" presStyleIdx="2" presStyleCnt="4" custScaleY="160853"/>
      <dgm:spPr/>
    </dgm:pt>
    <dgm:pt modelId="{87C8369E-B38E-4082-B437-D1B3854E1916}" type="pres">
      <dgm:prSet presAssocID="{240EBF2D-0C35-4C17-9806-A37A28460E1F}" presName="hierChild3" presStyleCnt="0"/>
      <dgm:spPr/>
    </dgm:pt>
    <dgm:pt modelId="{34EAC495-81AB-4B4B-9728-770B6F9C4B42}" type="pres">
      <dgm:prSet presAssocID="{26F12C12-8ACA-4936-825E-F49F07AA1281}" presName="Name19" presStyleLbl="parChTrans1D2" presStyleIdx="3" presStyleCnt="4"/>
      <dgm:spPr/>
    </dgm:pt>
    <dgm:pt modelId="{244DDE83-3680-453E-BBB2-553985841C82}" type="pres">
      <dgm:prSet presAssocID="{44112160-5163-4BB3-BD85-396074B3C30E}" presName="Name21" presStyleCnt="0"/>
      <dgm:spPr/>
    </dgm:pt>
    <dgm:pt modelId="{0DD4A318-7B59-4A5A-8877-963CB85004E3}" type="pres">
      <dgm:prSet presAssocID="{44112160-5163-4BB3-BD85-396074B3C30E}" presName="level2Shape" presStyleLbl="node2" presStyleIdx="3" presStyleCnt="4" custScaleY="163571"/>
      <dgm:spPr/>
    </dgm:pt>
    <dgm:pt modelId="{8A3A2945-D490-402E-BD58-7FA726795362}" type="pres">
      <dgm:prSet presAssocID="{44112160-5163-4BB3-BD85-396074B3C30E}" presName="hierChild3" presStyleCnt="0"/>
      <dgm:spPr/>
    </dgm:pt>
    <dgm:pt modelId="{0DC5E73E-F32E-4866-9A86-39DA285FD332}" type="pres">
      <dgm:prSet presAssocID="{AED19633-4A52-4A5C-A06F-BDAAEFAA8309}" presName="bgShapesFlow" presStyleCnt="0"/>
      <dgm:spPr/>
    </dgm:pt>
  </dgm:ptLst>
  <dgm:cxnLst>
    <dgm:cxn modelId="{E37BFC98-2D91-445C-8CAC-43DEE85823FD}" srcId="{A8BAA3AD-0E7F-471F-9566-09626F0C093E}" destId="{9A70F4D7-764E-490A-BFE9-4073448FB997}" srcOrd="0" destOrd="0" parTransId="{7AF0875A-161A-44B9-AAFF-3B554909FEF0}" sibTransId="{08C473F0-35DF-4E63-9F7C-C4F599AB24B9}"/>
    <dgm:cxn modelId="{776ED983-7AD1-409B-ABBA-CE79BB9330E6}" type="presOf" srcId="{28504193-7135-4F7E-8C15-A13F4894D0EE}" destId="{ADE86BA8-D5F1-4065-AD52-91474BFDC11D}" srcOrd="0" destOrd="0" presId="urn:microsoft.com/office/officeart/2005/8/layout/hierarchy6"/>
    <dgm:cxn modelId="{C144FF17-639E-4B66-8A7E-8DCCF0FA36CF}" type="presOf" srcId="{A8BAA3AD-0E7F-471F-9566-09626F0C093E}" destId="{7D550B68-6DCE-4DAB-A904-74739FEFB2EF}" srcOrd="0" destOrd="0" presId="urn:microsoft.com/office/officeart/2005/8/layout/hierarchy6"/>
    <dgm:cxn modelId="{B5380B32-D0DE-49EF-ABCD-6AC5DF5009F0}" type="presOf" srcId="{DA4297F2-BEC2-4A69-AA52-B1B8D53E02A2}" destId="{06665B8E-BC5B-4205-B110-C0F58B6C13E9}" srcOrd="0" destOrd="0" presId="urn:microsoft.com/office/officeart/2005/8/layout/hierarchy6"/>
    <dgm:cxn modelId="{F689830E-E322-4828-B282-935BCDE83E75}" type="presOf" srcId="{7AF0875A-161A-44B9-AAFF-3B554909FEF0}" destId="{4843437B-3140-4D98-AC84-D3BD53ECC025}" srcOrd="0" destOrd="0" presId="urn:microsoft.com/office/officeart/2005/8/layout/hierarchy6"/>
    <dgm:cxn modelId="{0D220198-D445-4658-88FA-AE5A47F6E825}" type="presOf" srcId="{9A70F4D7-764E-490A-BFE9-4073448FB997}" destId="{C273195A-9727-4E3F-8AEA-4DF4774CFFC1}" srcOrd="0" destOrd="0" presId="urn:microsoft.com/office/officeart/2005/8/layout/hierarchy6"/>
    <dgm:cxn modelId="{8AA0A74F-0510-4EA9-98AE-D9AB13048A4F}" type="presOf" srcId="{3E6CD12C-A028-4C51-98CE-6D54A495C451}" destId="{EEC8EF62-F34E-4EBD-95EE-EDDD69D5E86E}" srcOrd="0" destOrd="0" presId="urn:microsoft.com/office/officeart/2005/8/layout/hierarchy6"/>
    <dgm:cxn modelId="{8B7BA89C-CD8A-42C1-A19B-D33816EBF3D5}" srcId="{AED19633-4A52-4A5C-A06F-BDAAEFAA8309}" destId="{A8BAA3AD-0E7F-471F-9566-09626F0C093E}" srcOrd="0" destOrd="0" parTransId="{7D12F7D7-94D1-4E3B-83A8-DE3DF1A5CE3B}" sibTransId="{6AA85854-F45A-4F90-992D-029DACA4D3C8}"/>
    <dgm:cxn modelId="{17A8CFF5-1DEA-4786-9DA5-4D4F9B04ABEA}" type="presOf" srcId="{240EBF2D-0C35-4C17-9806-A37A28460E1F}" destId="{C60B103E-12DB-40AE-AE34-0A1637F8BA75}" srcOrd="0" destOrd="0" presId="urn:microsoft.com/office/officeart/2005/8/layout/hierarchy6"/>
    <dgm:cxn modelId="{AD78E42F-B080-48BE-BC38-DD46F461C0E6}" type="presOf" srcId="{44112160-5163-4BB3-BD85-396074B3C30E}" destId="{0DD4A318-7B59-4A5A-8877-963CB85004E3}" srcOrd="0" destOrd="0" presId="urn:microsoft.com/office/officeart/2005/8/layout/hierarchy6"/>
    <dgm:cxn modelId="{24204517-004A-41CC-B7FF-73F5C48F6559}" srcId="{A8BAA3AD-0E7F-471F-9566-09626F0C093E}" destId="{44112160-5163-4BB3-BD85-396074B3C30E}" srcOrd="3" destOrd="0" parTransId="{26F12C12-8ACA-4936-825E-F49F07AA1281}" sibTransId="{2F862E90-DD58-4A85-8A56-5B62E2A2206D}"/>
    <dgm:cxn modelId="{F16E71C3-5187-4D13-B66D-F334DF0BECE1}" type="presOf" srcId="{AED19633-4A52-4A5C-A06F-BDAAEFAA8309}" destId="{56A92BDE-146F-4A32-8018-210651BE3FB4}" srcOrd="0" destOrd="0" presId="urn:microsoft.com/office/officeart/2005/8/layout/hierarchy6"/>
    <dgm:cxn modelId="{2D137852-87D4-41DA-88B8-C5E030C4B0EF}" srcId="{A8BAA3AD-0E7F-471F-9566-09626F0C093E}" destId="{DA4297F2-BEC2-4A69-AA52-B1B8D53E02A2}" srcOrd="1" destOrd="0" parTransId="{3E6CD12C-A028-4C51-98CE-6D54A495C451}" sibTransId="{BAFEF138-AE7C-4DCE-8E1C-F959B426F9B6}"/>
    <dgm:cxn modelId="{E6371C75-A98F-464B-A506-09854F741EC7}" srcId="{A8BAA3AD-0E7F-471F-9566-09626F0C093E}" destId="{240EBF2D-0C35-4C17-9806-A37A28460E1F}" srcOrd="2" destOrd="0" parTransId="{28504193-7135-4F7E-8C15-A13F4894D0EE}" sibTransId="{C78BD7BE-B226-4F39-86DC-247B8CC1C320}"/>
    <dgm:cxn modelId="{F0858B16-A04D-4822-B2E8-18D2BF034695}" type="presOf" srcId="{26F12C12-8ACA-4936-825E-F49F07AA1281}" destId="{34EAC495-81AB-4B4B-9728-770B6F9C4B42}" srcOrd="0" destOrd="0" presId="urn:microsoft.com/office/officeart/2005/8/layout/hierarchy6"/>
    <dgm:cxn modelId="{4DF1B4CE-9190-4A49-924E-63A269278EF5}" type="presParOf" srcId="{56A92BDE-146F-4A32-8018-210651BE3FB4}" destId="{FBB7C1DC-C487-4D14-BEDA-82F88A779837}" srcOrd="0" destOrd="0" presId="urn:microsoft.com/office/officeart/2005/8/layout/hierarchy6"/>
    <dgm:cxn modelId="{88E82821-0F58-4F19-B485-644B1C8D2F4F}" type="presParOf" srcId="{FBB7C1DC-C487-4D14-BEDA-82F88A779837}" destId="{453CFE03-DB10-4781-B979-D523D8130CCF}" srcOrd="0" destOrd="0" presId="urn:microsoft.com/office/officeart/2005/8/layout/hierarchy6"/>
    <dgm:cxn modelId="{D2D58AF7-ED16-4386-8C24-B54D7A6834E1}" type="presParOf" srcId="{453CFE03-DB10-4781-B979-D523D8130CCF}" destId="{AF3964F1-BC6D-4792-BB11-9EF3F8043DCD}" srcOrd="0" destOrd="0" presId="urn:microsoft.com/office/officeart/2005/8/layout/hierarchy6"/>
    <dgm:cxn modelId="{CA2A838C-D6B4-4536-BC4B-07E3CD5B81EB}" type="presParOf" srcId="{AF3964F1-BC6D-4792-BB11-9EF3F8043DCD}" destId="{7D550B68-6DCE-4DAB-A904-74739FEFB2EF}" srcOrd="0" destOrd="0" presId="urn:microsoft.com/office/officeart/2005/8/layout/hierarchy6"/>
    <dgm:cxn modelId="{318081BA-8DF8-4486-806A-CC532D4E4C65}" type="presParOf" srcId="{AF3964F1-BC6D-4792-BB11-9EF3F8043DCD}" destId="{EFD0910B-510C-41E9-B6CB-9E7C68D5A29B}" srcOrd="1" destOrd="0" presId="urn:microsoft.com/office/officeart/2005/8/layout/hierarchy6"/>
    <dgm:cxn modelId="{BDCC2786-5696-49F7-B7D8-A343AAA4B8E9}" type="presParOf" srcId="{EFD0910B-510C-41E9-B6CB-9E7C68D5A29B}" destId="{4843437B-3140-4D98-AC84-D3BD53ECC025}" srcOrd="0" destOrd="0" presId="urn:microsoft.com/office/officeart/2005/8/layout/hierarchy6"/>
    <dgm:cxn modelId="{D675E34A-6EA1-49DD-BFC1-1ABFB740B4A3}" type="presParOf" srcId="{EFD0910B-510C-41E9-B6CB-9E7C68D5A29B}" destId="{05B7D520-66B8-42F6-AB64-31098A8EE42C}" srcOrd="1" destOrd="0" presId="urn:microsoft.com/office/officeart/2005/8/layout/hierarchy6"/>
    <dgm:cxn modelId="{4C1ECB5C-3D9A-4E82-A6F0-B438456BA0DB}" type="presParOf" srcId="{05B7D520-66B8-42F6-AB64-31098A8EE42C}" destId="{C273195A-9727-4E3F-8AEA-4DF4774CFFC1}" srcOrd="0" destOrd="0" presId="urn:microsoft.com/office/officeart/2005/8/layout/hierarchy6"/>
    <dgm:cxn modelId="{62D59B94-F9CE-4322-93E6-DF313B85C541}" type="presParOf" srcId="{05B7D520-66B8-42F6-AB64-31098A8EE42C}" destId="{05F43098-9B9A-4D4B-AC6D-74E551B18783}" srcOrd="1" destOrd="0" presId="urn:microsoft.com/office/officeart/2005/8/layout/hierarchy6"/>
    <dgm:cxn modelId="{1C59FC17-E709-447F-B988-EEFD16244A15}" type="presParOf" srcId="{EFD0910B-510C-41E9-B6CB-9E7C68D5A29B}" destId="{EEC8EF62-F34E-4EBD-95EE-EDDD69D5E86E}" srcOrd="2" destOrd="0" presId="urn:microsoft.com/office/officeart/2005/8/layout/hierarchy6"/>
    <dgm:cxn modelId="{F8E3D4FA-35E8-4BCC-B4E8-F8D997FDF45D}" type="presParOf" srcId="{EFD0910B-510C-41E9-B6CB-9E7C68D5A29B}" destId="{EA207255-F561-444A-A591-9BC7193FF87C}" srcOrd="3" destOrd="0" presId="urn:microsoft.com/office/officeart/2005/8/layout/hierarchy6"/>
    <dgm:cxn modelId="{9169C59D-0C6A-46DB-8461-9BB4624DF27D}" type="presParOf" srcId="{EA207255-F561-444A-A591-9BC7193FF87C}" destId="{06665B8E-BC5B-4205-B110-C0F58B6C13E9}" srcOrd="0" destOrd="0" presId="urn:microsoft.com/office/officeart/2005/8/layout/hierarchy6"/>
    <dgm:cxn modelId="{383F0440-6998-4994-A1D4-78C5F961FBF5}" type="presParOf" srcId="{EA207255-F561-444A-A591-9BC7193FF87C}" destId="{40272CD0-D509-4A06-8335-4D3C59942C59}" srcOrd="1" destOrd="0" presId="urn:microsoft.com/office/officeart/2005/8/layout/hierarchy6"/>
    <dgm:cxn modelId="{0B30C2B5-F284-4325-8F9D-BC2D4B2DAF63}" type="presParOf" srcId="{EFD0910B-510C-41E9-B6CB-9E7C68D5A29B}" destId="{ADE86BA8-D5F1-4065-AD52-91474BFDC11D}" srcOrd="4" destOrd="0" presId="urn:microsoft.com/office/officeart/2005/8/layout/hierarchy6"/>
    <dgm:cxn modelId="{1040C6B0-11C4-49BD-8947-C55A2EB58DAB}" type="presParOf" srcId="{EFD0910B-510C-41E9-B6CB-9E7C68D5A29B}" destId="{7925E98F-4625-40A8-BCA8-8F6C2AF072BF}" srcOrd="5" destOrd="0" presId="urn:microsoft.com/office/officeart/2005/8/layout/hierarchy6"/>
    <dgm:cxn modelId="{447D120D-0FEE-42DF-982C-F0660EA7C428}" type="presParOf" srcId="{7925E98F-4625-40A8-BCA8-8F6C2AF072BF}" destId="{C60B103E-12DB-40AE-AE34-0A1637F8BA75}" srcOrd="0" destOrd="0" presId="urn:microsoft.com/office/officeart/2005/8/layout/hierarchy6"/>
    <dgm:cxn modelId="{0C48C1A5-170A-4F4C-B4C4-063A53759B14}" type="presParOf" srcId="{7925E98F-4625-40A8-BCA8-8F6C2AF072BF}" destId="{87C8369E-B38E-4082-B437-D1B3854E1916}" srcOrd="1" destOrd="0" presId="urn:microsoft.com/office/officeart/2005/8/layout/hierarchy6"/>
    <dgm:cxn modelId="{488117ED-CBE9-4920-90F4-262120C9374C}" type="presParOf" srcId="{EFD0910B-510C-41E9-B6CB-9E7C68D5A29B}" destId="{34EAC495-81AB-4B4B-9728-770B6F9C4B42}" srcOrd="6" destOrd="0" presId="urn:microsoft.com/office/officeart/2005/8/layout/hierarchy6"/>
    <dgm:cxn modelId="{0A1B2EE0-100C-42EF-BC68-EB134E8E90E2}" type="presParOf" srcId="{EFD0910B-510C-41E9-B6CB-9E7C68D5A29B}" destId="{244DDE83-3680-453E-BBB2-553985841C82}" srcOrd="7" destOrd="0" presId="urn:microsoft.com/office/officeart/2005/8/layout/hierarchy6"/>
    <dgm:cxn modelId="{92F357BF-56C6-4B74-B6A0-B85D6E856034}" type="presParOf" srcId="{244DDE83-3680-453E-BBB2-553985841C82}" destId="{0DD4A318-7B59-4A5A-8877-963CB85004E3}" srcOrd="0" destOrd="0" presId="urn:microsoft.com/office/officeart/2005/8/layout/hierarchy6"/>
    <dgm:cxn modelId="{6982CCC6-8CA0-4C14-B9B7-ECB8CF7DF843}" type="presParOf" srcId="{244DDE83-3680-453E-BBB2-553985841C82}" destId="{8A3A2945-D490-402E-BD58-7FA726795362}" srcOrd="1" destOrd="0" presId="urn:microsoft.com/office/officeart/2005/8/layout/hierarchy6"/>
    <dgm:cxn modelId="{E2FF9E07-177E-4208-BD64-6332F57B3D0F}" type="presParOf" srcId="{56A92BDE-146F-4A32-8018-210651BE3FB4}" destId="{0DC5E73E-F32E-4866-9A86-39DA285FD332}"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ED19633-4A52-4A5C-A06F-BDAAEFAA8309}" type="doc">
      <dgm:prSet loTypeId="urn:microsoft.com/office/officeart/2005/8/layout/hierarchy2" loCatId="hierarchy" qsTypeId="urn:microsoft.com/office/officeart/2005/8/quickstyle/3d1" qsCatId="3D" csTypeId="urn:microsoft.com/office/officeart/2005/8/colors/accent0_3" csCatId="mainScheme" phldr="1"/>
      <dgm:spPr/>
      <dgm:t>
        <a:bodyPr/>
        <a:lstStyle/>
        <a:p>
          <a:endParaRPr lang="ru-RU"/>
        </a:p>
      </dgm:t>
    </dgm:pt>
    <dgm:pt modelId="{A8BAA3AD-0E7F-471F-9566-09626F0C093E}">
      <dgm:prSet phldrT="[Текст]"/>
      <dgm:spPr/>
      <dgm:t>
        <a:bodyPr/>
        <a:lstStyle/>
        <a:p>
          <a:r>
            <a:rPr lang="ru-RU" b="1" dirty="0"/>
            <a:t>Типичные ошибки</a:t>
          </a:r>
        </a:p>
      </dgm:t>
    </dgm:pt>
    <dgm:pt modelId="{7D12F7D7-94D1-4E3B-83A8-DE3DF1A5CE3B}" type="parTrans" cxnId="{8B7BA89C-CD8A-42C1-A19B-D33816EBF3D5}">
      <dgm:prSet/>
      <dgm:spPr/>
      <dgm:t>
        <a:bodyPr/>
        <a:lstStyle/>
        <a:p>
          <a:endParaRPr lang="ru-RU"/>
        </a:p>
      </dgm:t>
    </dgm:pt>
    <dgm:pt modelId="{6AA85854-F45A-4F90-992D-029DACA4D3C8}" type="sibTrans" cxnId="{8B7BA89C-CD8A-42C1-A19B-D33816EBF3D5}">
      <dgm:prSet/>
      <dgm:spPr/>
      <dgm:t>
        <a:bodyPr/>
        <a:lstStyle/>
        <a:p>
          <a:endParaRPr lang="ru-RU"/>
        </a:p>
      </dgm:t>
    </dgm:pt>
    <dgm:pt modelId="{9A70F4D7-764E-490A-BFE9-4073448FB997}">
      <dgm:prSet phldrT="[Текст]"/>
      <dgm:spPr/>
      <dgm:t>
        <a:bodyPr/>
        <a:lstStyle/>
        <a:p>
          <a:r>
            <a:rPr lang="ru-RU" dirty="0"/>
            <a:t>  Отсутствие логического перехода</a:t>
          </a:r>
        </a:p>
      </dgm:t>
    </dgm:pt>
    <dgm:pt modelId="{7AF0875A-161A-44B9-AAFF-3B554909FEF0}" type="parTrans" cxnId="{E37BFC98-2D91-445C-8CAC-43DEE85823FD}">
      <dgm:prSet/>
      <dgm:spPr/>
      <dgm:t>
        <a:bodyPr/>
        <a:lstStyle/>
        <a:p>
          <a:endParaRPr lang="ru-RU"/>
        </a:p>
      </dgm:t>
    </dgm:pt>
    <dgm:pt modelId="{08C473F0-35DF-4E63-9F7C-C4F599AB24B9}" type="sibTrans" cxnId="{E37BFC98-2D91-445C-8CAC-43DEE85823FD}">
      <dgm:prSet/>
      <dgm:spPr/>
      <dgm:t>
        <a:bodyPr/>
        <a:lstStyle/>
        <a:p>
          <a:endParaRPr lang="ru-RU"/>
        </a:p>
      </dgm:t>
    </dgm:pt>
    <dgm:pt modelId="{DA4297F2-BEC2-4A69-AA52-B1B8D53E02A2}">
      <dgm:prSet phldrT="[Текст]"/>
      <dgm:spPr/>
      <dgm:t>
        <a:bodyPr/>
        <a:lstStyle/>
        <a:p>
          <a:pPr>
            <a:spcAft>
              <a:spcPts val="0"/>
            </a:spcAft>
          </a:pPr>
          <a:r>
            <a:rPr lang="ru-RU" dirty="0"/>
            <a:t>  Фактические </a:t>
          </a:r>
        </a:p>
        <a:p>
          <a:pPr>
            <a:spcAft>
              <a:spcPts val="0"/>
            </a:spcAft>
          </a:pPr>
          <a:r>
            <a:rPr lang="ru-RU" dirty="0"/>
            <a:t>ошибки</a:t>
          </a:r>
        </a:p>
        <a:p>
          <a:pPr>
            <a:spcAft>
              <a:spcPts val="0"/>
            </a:spcAft>
          </a:pPr>
          <a:endParaRPr lang="ru-RU" dirty="0"/>
        </a:p>
      </dgm:t>
    </dgm:pt>
    <dgm:pt modelId="{3E6CD12C-A028-4C51-98CE-6D54A495C451}" type="parTrans" cxnId="{2D137852-87D4-41DA-88B8-C5E030C4B0EF}">
      <dgm:prSet/>
      <dgm:spPr/>
      <dgm:t>
        <a:bodyPr/>
        <a:lstStyle/>
        <a:p>
          <a:endParaRPr lang="ru-RU"/>
        </a:p>
      </dgm:t>
    </dgm:pt>
    <dgm:pt modelId="{BAFEF138-AE7C-4DCE-8E1C-F959B426F9B6}" type="sibTrans" cxnId="{2D137852-87D4-41DA-88B8-C5E030C4B0EF}">
      <dgm:prSet/>
      <dgm:spPr/>
      <dgm:t>
        <a:bodyPr/>
        <a:lstStyle/>
        <a:p>
          <a:endParaRPr lang="ru-RU"/>
        </a:p>
      </dgm:t>
    </dgm:pt>
    <dgm:pt modelId="{240EBF2D-0C35-4C17-9806-A37A28460E1F}">
      <dgm:prSet/>
      <dgm:spPr/>
      <dgm:t>
        <a:bodyPr/>
        <a:lstStyle/>
        <a:p>
          <a:r>
            <a:rPr lang="ru-RU" dirty="0"/>
            <a:t>    «Пример» не подтверждает тезис</a:t>
          </a:r>
        </a:p>
      </dgm:t>
    </dgm:pt>
    <dgm:pt modelId="{28504193-7135-4F7E-8C15-A13F4894D0EE}" type="parTrans" cxnId="{E6371C75-A98F-464B-A506-09854F741EC7}">
      <dgm:prSet/>
      <dgm:spPr/>
      <dgm:t>
        <a:bodyPr/>
        <a:lstStyle/>
        <a:p>
          <a:endParaRPr lang="ru-RU"/>
        </a:p>
      </dgm:t>
    </dgm:pt>
    <dgm:pt modelId="{C78BD7BE-B226-4F39-86DC-247B8CC1C320}" type="sibTrans" cxnId="{E6371C75-A98F-464B-A506-09854F741EC7}">
      <dgm:prSet/>
      <dgm:spPr/>
      <dgm:t>
        <a:bodyPr/>
        <a:lstStyle/>
        <a:p>
          <a:endParaRPr lang="ru-RU"/>
        </a:p>
      </dgm:t>
    </dgm:pt>
    <dgm:pt modelId="{0737BC24-A794-477A-932E-27240C91A39C}">
      <dgm:prSet/>
      <dgm:spPr/>
      <dgm:t>
        <a:bodyPr/>
        <a:lstStyle/>
        <a:p>
          <a:r>
            <a:rPr lang="ru-RU" dirty="0"/>
            <a:t>Не  показана связь между примером и тезисом</a:t>
          </a:r>
        </a:p>
      </dgm:t>
    </dgm:pt>
    <dgm:pt modelId="{79FC772B-09D6-4F09-92D9-9A51539E97C9}" type="parTrans" cxnId="{854DE00E-4735-4579-B85E-97CB2464D2EC}">
      <dgm:prSet/>
      <dgm:spPr/>
      <dgm:t>
        <a:bodyPr/>
        <a:lstStyle/>
        <a:p>
          <a:endParaRPr lang="ru-RU"/>
        </a:p>
      </dgm:t>
    </dgm:pt>
    <dgm:pt modelId="{7BF93CEC-C311-4059-A32A-2ECCF4F242BC}" type="sibTrans" cxnId="{854DE00E-4735-4579-B85E-97CB2464D2EC}">
      <dgm:prSet/>
      <dgm:spPr/>
      <dgm:t>
        <a:bodyPr/>
        <a:lstStyle/>
        <a:p>
          <a:endParaRPr lang="ru-RU"/>
        </a:p>
      </dgm:t>
    </dgm:pt>
    <dgm:pt modelId="{9AA5AFE7-C079-4FB5-85D0-BFB1EA701E91}" type="pres">
      <dgm:prSet presAssocID="{AED19633-4A52-4A5C-A06F-BDAAEFAA8309}" presName="diagram" presStyleCnt="0">
        <dgm:presLayoutVars>
          <dgm:chPref val="1"/>
          <dgm:dir/>
          <dgm:animOne val="branch"/>
          <dgm:animLvl val="lvl"/>
          <dgm:resizeHandles val="exact"/>
        </dgm:presLayoutVars>
      </dgm:prSet>
      <dgm:spPr/>
    </dgm:pt>
    <dgm:pt modelId="{66ABC85C-6DC7-4169-BFD5-236EBD1BF78B}" type="pres">
      <dgm:prSet presAssocID="{A8BAA3AD-0E7F-471F-9566-09626F0C093E}" presName="root1" presStyleCnt="0"/>
      <dgm:spPr/>
    </dgm:pt>
    <dgm:pt modelId="{3199AA77-6162-42FA-A8E0-6908A92DF0F4}" type="pres">
      <dgm:prSet presAssocID="{A8BAA3AD-0E7F-471F-9566-09626F0C093E}" presName="LevelOneTextNode" presStyleLbl="node0" presStyleIdx="0" presStyleCnt="1">
        <dgm:presLayoutVars>
          <dgm:chPref val="3"/>
        </dgm:presLayoutVars>
      </dgm:prSet>
      <dgm:spPr/>
    </dgm:pt>
    <dgm:pt modelId="{C1FE6AC3-9D80-483E-805D-84D6D42C1E0E}" type="pres">
      <dgm:prSet presAssocID="{A8BAA3AD-0E7F-471F-9566-09626F0C093E}" presName="level2hierChild" presStyleCnt="0"/>
      <dgm:spPr/>
    </dgm:pt>
    <dgm:pt modelId="{A43647A6-B3EC-479C-BFF3-687D92E509C6}" type="pres">
      <dgm:prSet presAssocID="{7AF0875A-161A-44B9-AAFF-3B554909FEF0}" presName="conn2-1" presStyleLbl="parChTrans1D2" presStyleIdx="0" presStyleCnt="4"/>
      <dgm:spPr/>
    </dgm:pt>
    <dgm:pt modelId="{CCBC8686-8838-4782-B70E-3805E39295F4}" type="pres">
      <dgm:prSet presAssocID="{7AF0875A-161A-44B9-AAFF-3B554909FEF0}" presName="connTx" presStyleLbl="parChTrans1D2" presStyleIdx="0" presStyleCnt="4"/>
      <dgm:spPr/>
    </dgm:pt>
    <dgm:pt modelId="{C33F9602-4E83-46AF-BC83-4B17D05F7920}" type="pres">
      <dgm:prSet presAssocID="{9A70F4D7-764E-490A-BFE9-4073448FB997}" presName="root2" presStyleCnt="0"/>
      <dgm:spPr/>
    </dgm:pt>
    <dgm:pt modelId="{765EC410-ECB7-448F-80B5-81896D0EAF77}" type="pres">
      <dgm:prSet presAssocID="{9A70F4D7-764E-490A-BFE9-4073448FB997}" presName="LevelTwoTextNode" presStyleLbl="node2" presStyleIdx="0" presStyleCnt="4" custScaleX="121323">
        <dgm:presLayoutVars>
          <dgm:chPref val="3"/>
        </dgm:presLayoutVars>
      </dgm:prSet>
      <dgm:spPr/>
    </dgm:pt>
    <dgm:pt modelId="{21740E88-8D54-47BE-B956-ABACBA6CAF6D}" type="pres">
      <dgm:prSet presAssocID="{9A70F4D7-764E-490A-BFE9-4073448FB997}" presName="level3hierChild" presStyleCnt="0"/>
      <dgm:spPr/>
    </dgm:pt>
    <dgm:pt modelId="{A59C96D5-B15D-4882-93E5-CA6C844FCD7B}" type="pres">
      <dgm:prSet presAssocID="{3E6CD12C-A028-4C51-98CE-6D54A495C451}" presName="conn2-1" presStyleLbl="parChTrans1D2" presStyleIdx="1" presStyleCnt="4"/>
      <dgm:spPr/>
    </dgm:pt>
    <dgm:pt modelId="{0867D395-1E56-4155-936F-C35D4D65FBE6}" type="pres">
      <dgm:prSet presAssocID="{3E6CD12C-A028-4C51-98CE-6D54A495C451}" presName="connTx" presStyleLbl="parChTrans1D2" presStyleIdx="1" presStyleCnt="4"/>
      <dgm:spPr/>
    </dgm:pt>
    <dgm:pt modelId="{3C19BBAB-5EAE-4B62-AEDD-D48E1714BCA6}" type="pres">
      <dgm:prSet presAssocID="{DA4297F2-BEC2-4A69-AA52-B1B8D53E02A2}" presName="root2" presStyleCnt="0"/>
      <dgm:spPr/>
    </dgm:pt>
    <dgm:pt modelId="{BC1048E3-6A7F-4307-BB31-5018F0D89F00}" type="pres">
      <dgm:prSet presAssocID="{DA4297F2-BEC2-4A69-AA52-B1B8D53E02A2}" presName="LevelTwoTextNode" presStyleLbl="node2" presStyleIdx="1" presStyleCnt="4" custScaleX="123289">
        <dgm:presLayoutVars>
          <dgm:chPref val="3"/>
        </dgm:presLayoutVars>
      </dgm:prSet>
      <dgm:spPr/>
    </dgm:pt>
    <dgm:pt modelId="{5FF61089-B31E-4A9C-9A24-A2DB566E80B4}" type="pres">
      <dgm:prSet presAssocID="{DA4297F2-BEC2-4A69-AA52-B1B8D53E02A2}" presName="level3hierChild" presStyleCnt="0"/>
      <dgm:spPr/>
    </dgm:pt>
    <dgm:pt modelId="{53FF21F6-7F5A-4F3C-9939-3D91FB0E8B3C}" type="pres">
      <dgm:prSet presAssocID="{28504193-7135-4F7E-8C15-A13F4894D0EE}" presName="conn2-1" presStyleLbl="parChTrans1D2" presStyleIdx="2" presStyleCnt="4"/>
      <dgm:spPr/>
    </dgm:pt>
    <dgm:pt modelId="{A4A8C545-FA83-4EE7-8B36-7093CC4FE035}" type="pres">
      <dgm:prSet presAssocID="{28504193-7135-4F7E-8C15-A13F4894D0EE}" presName="connTx" presStyleLbl="parChTrans1D2" presStyleIdx="2" presStyleCnt="4"/>
      <dgm:spPr/>
    </dgm:pt>
    <dgm:pt modelId="{1453619F-8154-489B-8F68-F0EBB7C9CDD8}" type="pres">
      <dgm:prSet presAssocID="{240EBF2D-0C35-4C17-9806-A37A28460E1F}" presName="root2" presStyleCnt="0"/>
      <dgm:spPr/>
    </dgm:pt>
    <dgm:pt modelId="{F60B1063-73B7-4FDE-9CFE-98CA7AC36FF5}" type="pres">
      <dgm:prSet presAssocID="{240EBF2D-0C35-4C17-9806-A37A28460E1F}" presName="LevelTwoTextNode" presStyleLbl="node2" presStyleIdx="2" presStyleCnt="4" custScaleX="125255">
        <dgm:presLayoutVars>
          <dgm:chPref val="3"/>
        </dgm:presLayoutVars>
      </dgm:prSet>
      <dgm:spPr/>
    </dgm:pt>
    <dgm:pt modelId="{D81C9B8A-83B8-40C8-8354-118CD09B4792}" type="pres">
      <dgm:prSet presAssocID="{240EBF2D-0C35-4C17-9806-A37A28460E1F}" presName="level3hierChild" presStyleCnt="0"/>
      <dgm:spPr/>
    </dgm:pt>
    <dgm:pt modelId="{8C79C683-465E-4150-90AB-247B11E5674F}" type="pres">
      <dgm:prSet presAssocID="{79FC772B-09D6-4F09-92D9-9A51539E97C9}" presName="conn2-1" presStyleLbl="parChTrans1D2" presStyleIdx="3" presStyleCnt="4"/>
      <dgm:spPr/>
    </dgm:pt>
    <dgm:pt modelId="{654F6AB4-0692-475A-ABB2-831EECB68AAA}" type="pres">
      <dgm:prSet presAssocID="{79FC772B-09D6-4F09-92D9-9A51539E97C9}" presName="connTx" presStyleLbl="parChTrans1D2" presStyleIdx="3" presStyleCnt="4"/>
      <dgm:spPr/>
    </dgm:pt>
    <dgm:pt modelId="{063F1B4E-02D0-4F1D-A827-69A9BC0F11E0}" type="pres">
      <dgm:prSet presAssocID="{0737BC24-A794-477A-932E-27240C91A39C}" presName="root2" presStyleCnt="0"/>
      <dgm:spPr/>
    </dgm:pt>
    <dgm:pt modelId="{DCDC2379-ABD3-493E-8F0D-F97DBFF0FDCA}" type="pres">
      <dgm:prSet presAssocID="{0737BC24-A794-477A-932E-27240C91A39C}" presName="LevelTwoTextNode" presStyleLbl="node2" presStyleIdx="3" presStyleCnt="4" custScaleX="125254">
        <dgm:presLayoutVars>
          <dgm:chPref val="3"/>
        </dgm:presLayoutVars>
      </dgm:prSet>
      <dgm:spPr/>
    </dgm:pt>
    <dgm:pt modelId="{5D160CA4-6886-40DF-BEDA-B7438DED8783}" type="pres">
      <dgm:prSet presAssocID="{0737BC24-A794-477A-932E-27240C91A39C}" presName="level3hierChild" presStyleCnt="0"/>
      <dgm:spPr/>
    </dgm:pt>
  </dgm:ptLst>
  <dgm:cxnLst>
    <dgm:cxn modelId="{6A401AD7-23B0-4810-9D41-7E8514EEB786}" type="presOf" srcId="{DA4297F2-BEC2-4A69-AA52-B1B8D53E02A2}" destId="{BC1048E3-6A7F-4307-BB31-5018F0D89F00}" srcOrd="0" destOrd="0" presId="urn:microsoft.com/office/officeart/2005/8/layout/hierarchy2"/>
    <dgm:cxn modelId="{E37BFC98-2D91-445C-8CAC-43DEE85823FD}" srcId="{A8BAA3AD-0E7F-471F-9566-09626F0C093E}" destId="{9A70F4D7-764E-490A-BFE9-4073448FB997}" srcOrd="0" destOrd="0" parTransId="{7AF0875A-161A-44B9-AAFF-3B554909FEF0}" sibTransId="{08C473F0-35DF-4E63-9F7C-C4F599AB24B9}"/>
    <dgm:cxn modelId="{685FA2E2-679C-493F-AD93-96EAF1296CF4}" type="presOf" srcId="{240EBF2D-0C35-4C17-9806-A37A28460E1F}" destId="{F60B1063-73B7-4FDE-9CFE-98CA7AC36FF5}" srcOrd="0" destOrd="0" presId="urn:microsoft.com/office/officeart/2005/8/layout/hierarchy2"/>
    <dgm:cxn modelId="{8C7BA5ED-EB01-4718-88EC-0EC7DC666CD0}" type="presOf" srcId="{28504193-7135-4F7E-8C15-A13F4894D0EE}" destId="{A4A8C545-FA83-4EE7-8B36-7093CC4FE035}" srcOrd="1" destOrd="0" presId="urn:microsoft.com/office/officeart/2005/8/layout/hierarchy2"/>
    <dgm:cxn modelId="{BAF7B02E-39EC-4259-B810-FD8529367FBA}" type="presOf" srcId="{AED19633-4A52-4A5C-A06F-BDAAEFAA8309}" destId="{9AA5AFE7-C079-4FB5-85D0-BFB1EA701E91}" srcOrd="0" destOrd="0" presId="urn:microsoft.com/office/officeart/2005/8/layout/hierarchy2"/>
    <dgm:cxn modelId="{7707F80D-AF17-4BDE-92AA-3CA82BF71BDB}" type="presOf" srcId="{28504193-7135-4F7E-8C15-A13F4894D0EE}" destId="{53FF21F6-7F5A-4F3C-9939-3D91FB0E8B3C}" srcOrd="0" destOrd="0" presId="urn:microsoft.com/office/officeart/2005/8/layout/hierarchy2"/>
    <dgm:cxn modelId="{854DE00E-4735-4579-B85E-97CB2464D2EC}" srcId="{A8BAA3AD-0E7F-471F-9566-09626F0C093E}" destId="{0737BC24-A794-477A-932E-27240C91A39C}" srcOrd="3" destOrd="0" parTransId="{79FC772B-09D6-4F09-92D9-9A51539E97C9}" sibTransId="{7BF93CEC-C311-4059-A32A-2ECCF4F242BC}"/>
    <dgm:cxn modelId="{8B7BA89C-CD8A-42C1-A19B-D33816EBF3D5}" srcId="{AED19633-4A52-4A5C-A06F-BDAAEFAA8309}" destId="{A8BAA3AD-0E7F-471F-9566-09626F0C093E}" srcOrd="0" destOrd="0" parTransId="{7D12F7D7-94D1-4E3B-83A8-DE3DF1A5CE3B}" sibTransId="{6AA85854-F45A-4F90-992D-029DACA4D3C8}"/>
    <dgm:cxn modelId="{CA15F367-A15B-4AAC-9ADF-B93197848D87}" type="presOf" srcId="{3E6CD12C-A028-4C51-98CE-6D54A495C451}" destId="{A59C96D5-B15D-4882-93E5-CA6C844FCD7B}" srcOrd="0" destOrd="0" presId="urn:microsoft.com/office/officeart/2005/8/layout/hierarchy2"/>
    <dgm:cxn modelId="{FC8EB3C2-1E1C-4EEF-8A72-380F52CC02E4}" type="presOf" srcId="{79FC772B-09D6-4F09-92D9-9A51539E97C9}" destId="{8C79C683-465E-4150-90AB-247B11E5674F}" srcOrd="0" destOrd="0" presId="urn:microsoft.com/office/officeart/2005/8/layout/hierarchy2"/>
    <dgm:cxn modelId="{0C8F2812-5A4A-4911-9120-33F4DEF405AC}" type="presOf" srcId="{0737BC24-A794-477A-932E-27240C91A39C}" destId="{DCDC2379-ABD3-493E-8F0D-F97DBFF0FDCA}" srcOrd="0" destOrd="0" presId="urn:microsoft.com/office/officeart/2005/8/layout/hierarchy2"/>
    <dgm:cxn modelId="{5AA564CA-892D-420E-9438-AB746E4C41F3}" type="presOf" srcId="{7AF0875A-161A-44B9-AAFF-3B554909FEF0}" destId="{A43647A6-B3EC-479C-BFF3-687D92E509C6}" srcOrd="0" destOrd="0" presId="urn:microsoft.com/office/officeart/2005/8/layout/hierarchy2"/>
    <dgm:cxn modelId="{2D137852-87D4-41DA-88B8-C5E030C4B0EF}" srcId="{A8BAA3AD-0E7F-471F-9566-09626F0C093E}" destId="{DA4297F2-BEC2-4A69-AA52-B1B8D53E02A2}" srcOrd="1" destOrd="0" parTransId="{3E6CD12C-A028-4C51-98CE-6D54A495C451}" sibTransId="{BAFEF138-AE7C-4DCE-8E1C-F959B426F9B6}"/>
    <dgm:cxn modelId="{E6371C75-A98F-464B-A506-09854F741EC7}" srcId="{A8BAA3AD-0E7F-471F-9566-09626F0C093E}" destId="{240EBF2D-0C35-4C17-9806-A37A28460E1F}" srcOrd="2" destOrd="0" parTransId="{28504193-7135-4F7E-8C15-A13F4894D0EE}" sibTransId="{C78BD7BE-B226-4F39-86DC-247B8CC1C320}"/>
    <dgm:cxn modelId="{9A9B1784-6443-43C9-8ED0-0A8E0E9E8F35}" type="presOf" srcId="{79FC772B-09D6-4F09-92D9-9A51539E97C9}" destId="{654F6AB4-0692-475A-ABB2-831EECB68AAA}" srcOrd="1" destOrd="0" presId="urn:microsoft.com/office/officeart/2005/8/layout/hierarchy2"/>
    <dgm:cxn modelId="{A7897496-5ED5-4324-9D75-593CC5A70BF3}" type="presOf" srcId="{A8BAA3AD-0E7F-471F-9566-09626F0C093E}" destId="{3199AA77-6162-42FA-A8E0-6908A92DF0F4}" srcOrd="0" destOrd="0" presId="urn:microsoft.com/office/officeart/2005/8/layout/hierarchy2"/>
    <dgm:cxn modelId="{FF7E806B-D614-4A6A-BC9F-BF09D72DC032}" type="presOf" srcId="{3E6CD12C-A028-4C51-98CE-6D54A495C451}" destId="{0867D395-1E56-4155-936F-C35D4D65FBE6}" srcOrd="1" destOrd="0" presId="urn:microsoft.com/office/officeart/2005/8/layout/hierarchy2"/>
    <dgm:cxn modelId="{A9720379-B650-4976-B0D5-802175251BB3}" type="presOf" srcId="{7AF0875A-161A-44B9-AAFF-3B554909FEF0}" destId="{CCBC8686-8838-4782-B70E-3805E39295F4}" srcOrd="1" destOrd="0" presId="urn:microsoft.com/office/officeart/2005/8/layout/hierarchy2"/>
    <dgm:cxn modelId="{C1EDD722-58F7-4653-A537-CCD10991740B}" type="presOf" srcId="{9A70F4D7-764E-490A-BFE9-4073448FB997}" destId="{765EC410-ECB7-448F-80B5-81896D0EAF77}" srcOrd="0" destOrd="0" presId="urn:microsoft.com/office/officeart/2005/8/layout/hierarchy2"/>
    <dgm:cxn modelId="{E3946294-4888-484A-909F-2AE1B467CF8F}" type="presParOf" srcId="{9AA5AFE7-C079-4FB5-85D0-BFB1EA701E91}" destId="{66ABC85C-6DC7-4169-BFD5-236EBD1BF78B}" srcOrd="0" destOrd="0" presId="urn:microsoft.com/office/officeart/2005/8/layout/hierarchy2"/>
    <dgm:cxn modelId="{CA9A65EC-6D19-47AD-A6C1-8CF29F1640B2}" type="presParOf" srcId="{66ABC85C-6DC7-4169-BFD5-236EBD1BF78B}" destId="{3199AA77-6162-42FA-A8E0-6908A92DF0F4}" srcOrd="0" destOrd="0" presId="urn:microsoft.com/office/officeart/2005/8/layout/hierarchy2"/>
    <dgm:cxn modelId="{29826450-09A4-45AF-B3D1-ED32B57BC962}" type="presParOf" srcId="{66ABC85C-6DC7-4169-BFD5-236EBD1BF78B}" destId="{C1FE6AC3-9D80-483E-805D-84D6D42C1E0E}" srcOrd="1" destOrd="0" presId="urn:microsoft.com/office/officeart/2005/8/layout/hierarchy2"/>
    <dgm:cxn modelId="{267A5CB0-FDC6-44E4-AFD4-714F9433C55F}" type="presParOf" srcId="{C1FE6AC3-9D80-483E-805D-84D6D42C1E0E}" destId="{A43647A6-B3EC-479C-BFF3-687D92E509C6}" srcOrd="0" destOrd="0" presId="urn:microsoft.com/office/officeart/2005/8/layout/hierarchy2"/>
    <dgm:cxn modelId="{A6A6D83D-358D-4370-86EF-683920E139A1}" type="presParOf" srcId="{A43647A6-B3EC-479C-BFF3-687D92E509C6}" destId="{CCBC8686-8838-4782-B70E-3805E39295F4}" srcOrd="0" destOrd="0" presId="urn:microsoft.com/office/officeart/2005/8/layout/hierarchy2"/>
    <dgm:cxn modelId="{5D770DFC-8526-45DC-868B-F36D38CF2A67}" type="presParOf" srcId="{C1FE6AC3-9D80-483E-805D-84D6D42C1E0E}" destId="{C33F9602-4E83-46AF-BC83-4B17D05F7920}" srcOrd="1" destOrd="0" presId="urn:microsoft.com/office/officeart/2005/8/layout/hierarchy2"/>
    <dgm:cxn modelId="{263528B7-E5D6-4F78-A983-1F75C560BE8A}" type="presParOf" srcId="{C33F9602-4E83-46AF-BC83-4B17D05F7920}" destId="{765EC410-ECB7-448F-80B5-81896D0EAF77}" srcOrd="0" destOrd="0" presId="urn:microsoft.com/office/officeart/2005/8/layout/hierarchy2"/>
    <dgm:cxn modelId="{163E65CB-87F9-4CC4-820F-FE4836E133D4}" type="presParOf" srcId="{C33F9602-4E83-46AF-BC83-4B17D05F7920}" destId="{21740E88-8D54-47BE-B956-ABACBA6CAF6D}" srcOrd="1" destOrd="0" presId="urn:microsoft.com/office/officeart/2005/8/layout/hierarchy2"/>
    <dgm:cxn modelId="{C229B367-3C13-4A75-9787-5F51F70035EB}" type="presParOf" srcId="{C1FE6AC3-9D80-483E-805D-84D6D42C1E0E}" destId="{A59C96D5-B15D-4882-93E5-CA6C844FCD7B}" srcOrd="2" destOrd="0" presId="urn:microsoft.com/office/officeart/2005/8/layout/hierarchy2"/>
    <dgm:cxn modelId="{3A06C2AF-992B-4096-910A-B08F5C9F6A19}" type="presParOf" srcId="{A59C96D5-B15D-4882-93E5-CA6C844FCD7B}" destId="{0867D395-1E56-4155-936F-C35D4D65FBE6}" srcOrd="0" destOrd="0" presId="urn:microsoft.com/office/officeart/2005/8/layout/hierarchy2"/>
    <dgm:cxn modelId="{F08479A7-BA97-41AF-8FE2-7BA7510B0337}" type="presParOf" srcId="{C1FE6AC3-9D80-483E-805D-84D6D42C1E0E}" destId="{3C19BBAB-5EAE-4B62-AEDD-D48E1714BCA6}" srcOrd="3" destOrd="0" presId="urn:microsoft.com/office/officeart/2005/8/layout/hierarchy2"/>
    <dgm:cxn modelId="{5C3568B1-D563-4A0D-96D8-0481C90DDB7C}" type="presParOf" srcId="{3C19BBAB-5EAE-4B62-AEDD-D48E1714BCA6}" destId="{BC1048E3-6A7F-4307-BB31-5018F0D89F00}" srcOrd="0" destOrd="0" presId="urn:microsoft.com/office/officeart/2005/8/layout/hierarchy2"/>
    <dgm:cxn modelId="{44E68311-3DAD-4FA0-8C9E-C6882B5CDFED}" type="presParOf" srcId="{3C19BBAB-5EAE-4B62-AEDD-D48E1714BCA6}" destId="{5FF61089-B31E-4A9C-9A24-A2DB566E80B4}" srcOrd="1" destOrd="0" presId="urn:microsoft.com/office/officeart/2005/8/layout/hierarchy2"/>
    <dgm:cxn modelId="{7470DA49-03A0-41CC-BF63-27CA0797D3D3}" type="presParOf" srcId="{C1FE6AC3-9D80-483E-805D-84D6D42C1E0E}" destId="{53FF21F6-7F5A-4F3C-9939-3D91FB0E8B3C}" srcOrd="4" destOrd="0" presId="urn:microsoft.com/office/officeart/2005/8/layout/hierarchy2"/>
    <dgm:cxn modelId="{A7043C38-2129-4ADA-A951-D7A4539070B2}" type="presParOf" srcId="{53FF21F6-7F5A-4F3C-9939-3D91FB0E8B3C}" destId="{A4A8C545-FA83-4EE7-8B36-7093CC4FE035}" srcOrd="0" destOrd="0" presId="urn:microsoft.com/office/officeart/2005/8/layout/hierarchy2"/>
    <dgm:cxn modelId="{5E402B9D-3F5F-40C9-AA47-43B9D0445B3B}" type="presParOf" srcId="{C1FE6AC3-9D80-483E-805D-84D6D42C1E0E}" destId="{1453619F-8154-489B-8F68-F0EBB7C9CDD8}" srcOrd="5" destOrd="0" presId="urn:microsoft.com/office/officeart/2005/8/layout/hierarchy2"/>
    <dgm:cxn modelId="{6ABB5BD6-D041-4590-8694-94CA74A7F447}" type="presParOf" srcId="{1453619F-8154-489B-8F68-F0EBB7C9CDD8}" destId="{F60B1063-73B7-4FDE-9CFE-98CA7AC36FF5}" srcOrd="0" destOrd="0" presId="urn:microsoft.com/office/officeart/2005/8/layout/hierarchy2"/>
    <dgm:cxn modelId="{EDB187F1-6DE8-4E54-B3A6-DC0627B6538C}" type="presParOf" srcId="{1453619F-8154-489B-8F68-F0EBB7C9CDD8}" destId="{D81C9B8A-83B8-40C8-8354-118CD09B4792}" srcOrd="1" destOrd="0" presId="urn:microsoft.com/office/officeart/2005/8/layout/hierarchy2"/>
    <dgm:cxn modelId="{BB597A05-B319-4E6E-87A1-87ADCF580166}" type="presParOf" srcId="{C1FE6AC3-9D80-483E-805D-84D6D42C1E0E}" destId="{8C79C683-465E-4150-90AB-247B11E5674F}" srcOrd="6" destOrd="0" presId="urn:microsoft.com/office/officeart/2005/8/layout/hierarchy2"/>
    <dgm:cxn modelId="{DA6DAED1-40F2-419A-B37A-359AAA0E2BC7}" type="presParOf" srcId="{8C79C683-465E-4150-90AB-247B11E5674F}" destId="{654F6AB4-0692-475A-ABB2-831EECB68AAA}" srcOrd="0" destOrd="0" presId="urn:microsoft.com/office/officeart/2005/8/layout/hierarchy2"/>
    <dgm:cxn modelId="{6201B611-16C1-49A3-BD57-8209C79138C6}" type="presParOf" srcId="{C1FE6AC3-9D80-483E-805D-84D6D42C1E0E}" destId="{063F1B4E-02D0-4F1D-A827-69A9BC0F11E0}" srcOrd="7" destOrd="0" presId="urn:microsoft.com/office/officeart/2005/8/layout/hierarchy2"/>
    <dgm:cxn modelId="{21BA4A4F-351F-4A6A-98CE-6F8C383036C9}" type="presParOf" srcId="{063F1B4E-02D0-4F1D-A827-69A9BC0F11E0}" destId="{DCDC2379-ABD3-493E-8F0D-F97DBFF0FDCA}" srcOrd="0" destOrd="0" presId="urn:microsoft.com/office/officeart/2005/8/layout/hierarchy2"/>
    <dgm:cxn modelId="{F7939ADC-3BE3-40D3-BFFB-2952A8524A2B}" type="presParOf" srcId="{063F1B4E-02D0-4F1D-A827-69A9BC0F11E0}" destId="{5D160CA4-6886-40DF-BEDA-B7438DED8783}"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7E91E-9914-410C-9B1A-4020B6322E53}">
      <dsp:nvSpPr>
        <dsp:cNvPr id="0" name=""/>
        <dsp:cNvSpPr/>
      </dsp:nvSpPr>
      <dsp:spPr>
        <a:xfrm>
          <a:off x="6102250" y="2924261"/>
          <a:ext cx="91440" cy="544231"/>
        </a:xfrm>
        <a:custGeom>
          <a:avLst/>
          <a:gdLst/>
          <a:ahLst/>
          <a:cxnLst/>
          <a:rect l="0" t="0" r="0" b="0"/>
          <a:pathLst>
            <a:path>
              <a:moveTo>
                <a:pt x="45720" y="0"/>
              </a:moveTo>
              <a:lnTo>
                <a:pt x="45720" y="544231"/>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CE76F4-B4B2-4BA3-9F43-DF0C545E8B58}">
      <dsp:nvSpPr>
        <dsp:cNvPr id="0" name=""/>
        <dsp:cNvSpPr/>
      </dsp:nvSpPr>
      <dsp:spPr>
        <a:xfrm>
          <a:off x="3860848" y="1191767"/>
          <a:ext cx="2287121" cy="544231"/>
        </a:xfrm>
        <a:custGeom>
          <a:avLst/>
          <a:gdLst/>
          <a:ahLst/>
          <a:cxnLst/>
          <a:rect l="0" t="0" r="0" b="0"/>
          <a:pathLst>
            <a:path>
              <a:moveTo>
                <a:pt x="0" y="0"/>
              </a:moveTo>
              <a:lnTo>
                <a:pt x="0" y="370877"/>
              </a:lnTo>
              <a:lnTo>
                <a:pt x="2287121" y="370877"/>
              </a:lnTo>
              <a:lnTo>
                <a:pt x="2287121" y="544231"/>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1884CD-9B6D-427E-B2AC-89C37778A132}">
      <dsp:nvSpPr>
        <dsp:cNvPr id="0" name=""/>
        <dsp:cNvSpPr/>
      </dsp:nvSpPr>
      <dsp:spPr>
        <a:xfrm>
          <a:off x="3815128" y="2924261"/>
          <a:ext cx="91440" cy="544231"/>
        </a:xfrm>
        <a:custGeom>
          <a:avLst/>
          <a:gdLst/>
          <a:ahLst/>
          <a:cxnLst/>
          <a:rect l="0" t="0" r="0" b="0"/>
          <a:pathLst>
            <a:path>
              <a:moveTo>
                <a:pt x="45720" y="0"/>
              </a:moveTo>
              <a:lnTo>
                <a:pt x="45720" y="544231"/>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F7308AF-4CBC-4B70-87BF-008805F018B3}">
      <dsp:nvSpPr>
        <dsp:cNvPr id="0" name=""/>
        <dsp:cNvSpPr/>
      </dsp:nvSpPr>
      <dsp:spPr>
        <a:xfrm>
          <a:off x="3815128" y="1191767"/>
          <a:ext cx="91440" cy="544231"/>
        </a:xfrm>
        <a:custGeom>
          <a:avLst/>
          <a:gdLst/>
          <a:ahLst/>
          <a:cxnLst/>
          <a:rect l="0" t="0" r="0" b="0"/>
          <a:pathLst>
            <a:path>
              <a:moveTo>
                <a:pt x="45720" y="0"/>
              </a:moveTo>
              <a:lnTo>
                <a:pt x="45720" y="544231"/>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8C4371-99BF-4CD5-B832-E942805ED589}">
      <dsp:nvSpPr>
        <dsp:cNvPr id="0" name=""/>
        <dsp:cNvSpPr/>
      </dsp:nvSpPr>
      <dsp:spPr>
        <a:xfrm>
          <a:off x="1528007" y="2924261"/>
          <a:ext cx="91440" cy="544231"/>
        </a:xfrm>
        <a:custGeom>
          <a:avLst/>
          <a:gdLst/>
          <a:ahLst/>
          <a:cxnLst/>
          <a:rect l="0" t="0" r="0" b="0"/>
          <a:pathLst>
            <a:path>
              <a:moveTo>
                <a:pt x="45720" y="0"/>
              </a:moveTo>
              <a:lnTo>
                <a:pt x="45720" y="544231"/>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419883-DC7D-48FA-BD74-70FE9477E9A5}">
      <dsp:nvSpPr>
        <dsp:cNvPr id="0" name=""/>
        <dsp:cNvSpPr/>
      </dsp:nvSpPr>
      <dsp:spPr>
        <a:xfrm>
          <a:off x="1573727" y="1191767"/>
          <a:ext cx="2287121" cy="544231"/>
        </a:xfrm>
        <a:custGeom>
          <a:avLst/>
          <a:gdLst/>
          <a:ahLst/>
          <a:cxnLst/>
          <a:rect l="0" t="0" r="0" b="0"/>
          <a:pathLst>
            <a:path>
              <a:moveTo>
                <a:pt x="2287121" y="0"/>
              </a:moveTo>
              <a:lnTo>
                <a:pt x="2287121" y="370877"/>
              </a:lnTo>
              <a:lnTo>
                <a:pt x="0" y="370877"/>
              </a:lnTo>
              <a:lnTo>
                <a:pt x="0" y="544231"/>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327468-B80A-4FE3-AA97-86E2E32617AB}">
      <dsp:nvSpPr>
        <dsp:cNvPr id="0" name=""/>
        <dsp:cNvSpPr/>
      </dsp:nvSpPr>
      <dsp:spPr>
        <a:xfrm>
          <a:off x="2925208" y="3503"/>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FB313C-907E-43F9-9F0F-64480C0B0C24}">
      <dsp:nvSpPr>
        <dsp:cNvPr id="0" name=""/>
        <dsp:cNvSpPr/>
      </dsp:nvSpPr>
      <dsp:spPr>
        <a:xfrm>
          <a:off x="3133128" y="201027"/>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ru-RU" sz="1600" b="1" kern="1200"/>
            <a:t>Приставки</a:t>
          </a:r>
        </a:p>
      </dsp:txBody>
      <dsp:txXfrm>
        <a:off x="3167931" y="235830"/>
        <a:ext cx="1801675" cy="1118657"/>
      </dsp:txXfrm>
    </dsp:sp>
    <dsp:sp modelId="{CE25C2A3-A184-44B0-BDA6-EFE076C8F3F2}">
      <dsp:nvSpPr>
        <dsp:cNvPr id="0" name=""/>
        <dsp:cNvSpPr/>
      </dsp:nvSpPr>
      <dsp:spPr>
        <a:xfrm>
          <a:off x="638086" y="1735998"/>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8327BE-9FDA-4935-AC5A-DE568219AB04}">
      <dsp:nvSpPr>
        <dsp:cNvPr id="0" name=""/>
        <dsp:cNvSpPr/>
      </dsp:nvSpPr>
      <dsp:spPr>
        <a:xfrm>
          <a:off x="846006" y="1933522"/>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ts val="0"/>
            </a:spcAft>
            <a:buNone/>
          </a:pPr>
          <a:r>
            <a:rPr lang="ru-RU" sz="1600" kern="1200" dirty="0"/>
            <a:t>всегда пишутся </a:t>
          </a:r>
        </a:p>
        <a:p>
          <a:pPr marL="0" lvl="0" indent="0" algn="ctr" defTabSz="711200">
            <a:lnSpc>
              <a:spcPct val="90000"/>
            </a:lnSpc>
            <a:spcBef>
              <a:spcPct val="0"/>
            </a:spcBef>
            <a:spcAft>
              <a:spcPts val="0"/>
            </a:spcAft>
            <a:buNone/>
          </a:pPr>
          <a:r>
            <a:rPr lang="ru-RU" sz="1600" kern="1200" dirty="0"/>
            <a:t>одинаково</a:t>
          </a:r>
        </a:p>
      </dsp:txBody>
      <dsp:txXfrm>
        <a:off x="880809" y="1968325"/>
        <a:ext cx="1801675" cy="1118657"/>
      </dsp:txXfrm>
    </dsp:sp>
    <dsp:sp modelId="{DDD80A17-024A-49C2-9CC4-46EF8E150C7D}">
      <dsp:nvSpPr>
        <dsp:cNvPr id="0" name=""/>
        <dsp:cNvSpPr/>
      </dsp:nvSpPr>
      <dsp:spPr>
        <a:xfrm>
          <a:off x="638086" y="3468492"/>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97ACE3-D278-465E-A22E-CDEFABE2D8D1}">
      <dsp:nvSpPr>
        <dsp:cNvPr id="0" name=""/>
        <dsp:cNvSpPr/>
      </dsp:nvSpPr>
      <dsp:spPr>
        <a:xfrm>
          <a:off x="846006" y="3666016"/>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ru-RU" sz="1600" i="1" kern="1200" dirty="0"/>
            <a:t>в-, вы-, до-, за- на-, над-, о-, об- от-, по-, под- пред- и др.</a:t>
          </a:r>
          <a:endParaRPr lang="ru-RU" sz="1600" kern="1200" dirty="0"/>
        </a:p>
      </dsp:txBody>
      <dsp:txXfrm>
        <a:off x="880809" y="3700819"/>
        <a:ext cx="1801675" cy="1118657"/>
      </dsp:txXfrm>
    </dsp:sp>
    <dsp:sp modelId="{8A20B9C8-1375-4ADC-987B-55B59FD50684}">
      <dsp:nvSpPr>
        <dsp:cNvPr id="0" name=""/>
        <dsp:cNvSpPr/>
      </dsp:nvSpPr>
      <dsp:spPr>
        <a:xfrm>
          <a:off x="2925208" y="1735998"/>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B57001-13DB-473A-A2E8-A25DF488C710}">
      <dsp:nvSpPr>
        <dsp:cNvPr id="0" name=""/>
        <dsp:cNvSpPr/>
      </dsp:nvSpPr>
      <dsp:spPr>
        <a:xfrm>
          <a:off x="3133128" y="1933522"/>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ts val="0"/>
            </a:spcAft>
            <a:buNone/>
          </a:pPr>
          <a:r>
            <a:rPr lang="ru-RU" sz="1600" kern="1200" dirty="0"/>
            <a:t>правописание зависит </a:t>
          </a:r>
        </a:p>
        <a:p>
          <a:pPr marL="0" lvl="0" indent="0" algn="ctr" defTabSz="711200">
            <a:lnSpc>
              <a:spcPct val="90000"/>
            </a:lnSpc>
            <a:spcBef>
              <a:spcPct val="0"/>
            </a:spcBef>
            <a:spcAft>
              <a:spcPts val="0"/>
            </a:spcAft>
            <a:buNone/>
          </a:pPr>
          <a:r>
            <a:rPr lang="ru-RU" sz="1600" kern="1200" dirty="0"/>
            <a:t>от произношения</a:t>
          </a:r>
        </a:p>
      </dsp:txBody>
      <dsp:txXfrm>
        <a:off x="3167931" y="1968325"/>
        <a:ext cx="1801675" cy="1118657"/>
      </dsp:txXfrm>
    </dsp:sp>
    <dsp:sp modelId="{88C1A3E0-5F47-4A4A-B8D2-862C07DC3889}">
      <dsp:nvSpPr>
        <dsp:cNvPr id="0" name=""/>
        <dsp:cNvSpPr/>
      </dsp:nvSpPr>
      <dsp:spPr>
        <a:xfrm>
          <a:off x="2925208" y="3468492"/>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8A2F0B-6EB9-4E81-B639-4D7021F39461}">
      <dsp:nvSpPr>
        <dsp:cNvPr id="0" name=""/>
        <dsp:cNvSpPr/>
      </dsp:nvSpPr>
      <dsp:spPr>
        <a:xfrm>
          <a:off x="3133128" y="3666016"/>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ts val="0"/>
            </a:spcAft>
            <a:buNone/>
          </a:pPr>
          <a:r>
            <a:rPr lang="ru-RU" sz="1600" i="0" kern="1200" dirty="0"/>
            <a:t>приставки, </a:t>
          </a:r>
        </a:p>
        <a:p>
          <a:pPr marL="0" lvl="0" indent="0" algn="ctr" defTabSz="711200">
            <a:lnSpc>
              <a:spcPct val="90000"/>
            </a:lnSpc>
            <a:spcBef>
              <a:spcPct val="0"/>
            </a:spcBef>
            <a:spcAft>
              <a:spcPts val="0"/>
            </a:spcAft>
            <a:buNone/>
          </a:pPr>
          <a:r>
            <a:rPr lang="ru-RU" sz="1600" i="0" kern="1200" dirty="0"/>
            <a:t>оканчивающиеся </a:t>
          </a:r>
          <a:r>
            <a:rPr lang="ru-RU" sz="1600" i="1" kern="1200" dirty="0"/>
            <a:t>на -</a:t>
          </a:r>
          <a:r>
            <a:rPr lang="ru-RU" sz="1600" i="1" kern="1200" dirty="0" err="1"/>
            <a:t>з</a:t>
          </a:r>
          <a:r>
            <a:rPr lang="ru-RU" sz="1600" i="1" kern="1200" dirty="0"/>
            <a:t>, -с</a:t>
          </a:r>
        </a:p>
      </dsp:txBody>
      <dsp:txXfrm>
        <a:off x="3167931" y="3700819"/>
        <a:ext cx="1801675" cy="1118657"/>
      </dsp:txXfrm>
    </dsp:sp>
    <dsp:sp modelId="{82F79BE1-6083-49FF-964B-B45A320FA508}">
      <dsp:nvSpPr>
        <dsp:cNvPr id="0" name=""/>
        <dsp:cNvSpPr/>
      </dsp:nvSpPr>
      <dsp:spPr>
        <a:xfrm>
          <a:off x="5212329" y="1735998"/>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018491-B82A-4E72-B84B-BFE014424364}">
      <dsp:nvSpPr>
        <dsp:cNvPr id="0" name=""/>
        <dsp:cNvSpPr/>
      </dsp:nvSpPr>
      <dsp:spPr>
        <a:xfrm>
          <a:off x="5420250" y="1933522"/>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ts val="0"/>
            </a:spcAft>
            <a:buNone/>
          </a:pPr>
          <a:r>
            <a:rPr lang="ru-RU" sz="1600" kern="1200" dirty="0"/>
            <a:t>правописание зависит</a:t>
          </a:r>
        </a:p>
        <a:p>
          <a:pPr marL="0" lvl="0" indent="0" algn="ctr" defTabSz="711200">
            <a:lnSpc>
              <a:spcPct val="90000"/>
            </a:lnSpc>
            <a:spcBef>
              <a:spcPct val="0"/>
            </a:spcBef>
            <a:spcAft>
              <a:spcPts val="0"/>
            </a:spcAft>
            <a:buNone/>
          </a:pPr>
          <a:r>
            <a:rPr lang="ru-RU" sz="1600" kern="1200" dirty="0"/>
            <a:t> от значения</a:t>
          </a:r>
        </a:p>
      </dsp:txBody>
      <dsp:txXfrm>
        <a:off x="5455053" y="1968325"/>
        <a:ext cx="1801675" cy="1118657"/>
      </dsp:txXfrm>
    </dsp:sp>
    <dsp:sp modelId="{6480371A-16FC-492C-85B3-497A419261C1}">
      <dsp:nvSpPr>
        <dsp:cNvPr id="0" name=""/>
        <dsp:cNvSpPr/>
      </dsp:nvSpPr>
      <dsp:spPr>
        <a:xfrm>
          <a:off x="5212329" y="3468492"/>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A1AF93-7589-47F1-99BF-9E454B1EEEFC}">
      <dsp:nvSpPr>
        <dsp:cNvPr id="0" name=""/>
        <dsp:cNvSpPr/>
      </dsp:nvSpPr>
      <dsp:spPr>
        <a:xfrm>
          <a:off x="5420250" y="3666016"/>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ru-RU" sz="1600" i="1" kern="1200"/>
            <a:t>пре-, при-</a:t>
          </a:r>
        </a:p>
      </dsp:txBody>
      <dsp:txXfrm>
        <a:off x="5455053" y="3700819"/>
        <a:ext cx="1801675" cy="11186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7E91E-9914-410C-9B1A-4020B6322E53}">
      <dsp:nvSpPr>
        <dsp:cNvPr id="0" name=""/>
        <dsp:cNvSpPr/>
      </dsp:nvSpPr>
      <dsp:spPr>
        <a:xfrm>
          <a:off x="6102250" y="2924261"/>
          <a:ext cx="91440" cy="544231"/>
        </a:xfrm>
        <a:custGeom>
          <a:avLst/>
          <a:gdLst/>
          <a:ahLst/>
          <a:cxnLst/>
          <a:rect l="0" t="0" r="0" b="0"/>
          <a:pathLst>
            <a:path>
              <a:moveTo>
                <a:pt x="45720" y="0"/>
              </a:moveTo>
              <a:lnTo>
                <a:pt x="45720" y="544231"/>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CE76F4-B4B2-4BA3-9F43-DF0C545E8B58}">
      <dsp:nvSpPr>
        <dsp:cNvPr id="0" name=""/>
        <dsp:cNvSpPr/>
      </dsp:nvSpPr>
      <dsp:spPr>
        <a:xfrm>
          <a:off x="3860848" y="1191767"/>
          <a:ext cx="2287121" cy="544231"/>
        </a:xfrm>
        <a:custGeom>
          <a:avLst/>
          <a:gdLst/>
          <a:ahLst/>
          <a:cxnLst/>
          <a:rect l="0" t="0" r="0" b="0"/>
          <a:pathLst>
            <a:path>
              <a:moveTo>
                <a:pt x="0" y="0"/>
              </a:moveTo>
              <a:lnTo>
                <a:pt x="0" y="370877"/>
              </a:lnTo>
              <a:lnTo>
                <a:pt x="2287121" y="370877"/>
              </a:lnTo>
              <a:lnTo>
                <a:pt x="2287121" y="544231"/>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1884CD-9B6D-427E-B2AC-89C37778A132}">
      <dsp:nvSpPr>
        <dsp:cNvPr id="0" name=""/>
        <dsp:cNvSpPr/>
      </dsp:nvSpPr>
      <dsp:spPr>
        <a:xfrm>
          <a:off x="3815128" y="2924261"/>
          <a:ext cx="91440" cy="544231"/>
        </a:xfrm>
        <a:custGeom>
          <a:avLst/>
          <a:gdLst/>
          <a:ahLst/>
          <a:cxnLst/>
          <a:rect l="0" t="0" r="0" b="0"/>
          <a:pathLst>
            <a:path>
              <a:moveTo>
                <a:pt x="45720" y="0"/>
              </a:moveTo>
              <a:lnTo>
                <a:pt x="45720" y="544231"/>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F7308AF-4CBC-4B70-87BF-008805F018B3}">
      <dsp:nvSpPr>
        <dsp:cNvPr id="0" name=""/>
        <dsp:cNvSpPr/>
      </dsp:nvSpPr>
      <dsp:spPr>
        <a:xfrm>
          <a:off x="3815128" y="1191767"/>
          <a:ext cx="91440" cy="544231"/>
        </a:xfrm>
        <a:custGeom>
          <a:avLst/>
          <a:gdLst/>
          <a:ahLst/>
          <a:cxnLst/>
          <a:rect l="0" t="0" r="0" b="0"/>
          <a:pathLst>
            <a:path>
              <a:moveTo>
                <a:pt x="45720" y="0"/>
              </a:moveTo>
              <a:lnTo>
                <a:pt x="45720" y="544231"/>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8C4371-99BF-4CD5-B832-E942805ED589}">
      <dsp:nvSpPr>
        <dsp:cNvPr id="0" name=""/>
        <dsp:cNvSpPr/>
      </dsp:nvSpPr>
      <dsp:spPr>
        <a:xfrm>
          <a:off x="1528007" y="2924261"/>
          <a:ext cx="91440" cy="544231"/>
        </a:xfrm>
        <a:custGeom>
          <a:avLst/>
          <a:gdLst/>
          <a:ahLst/>
          <a:cxnLst/>
          <a:rect l="0" t="0" r="0" b="0"/>
          <a:pathLst>
            <a:path>
              <a:moveTo>
                <a:pt x="45720" y="0"/>
              </a:moveTo>
              <a:lnTo>
                <a:pt x="45720" y="544231"/>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419883-DC7D-48FA-BD74-70FE9477E9A5}">
      <dsp:nvSpPr>
        <dsp:cNvPr id="0" name=""/>
        <dsp:cNvSpPr/>
      </dsp:nvSpPr>
      <dsp:spPr>
        <a:xfrm>
          <a:off x="1573727" y="1191767"/>
          <a:ext cx="2287121" cy="544231"/>
        </a:xfrm>
        <a:custGeom>
          <a:avLst/>
          <a:gdLst/>
          <a:ahLst/>
          <a:cxnLst/>
          <a:rect l="0" t="0" r="0" b="0"/>
          <a:pathLst>
            <a:path>
              <a:moveTo>
                <a:pt x="2287121" y="0"/>
              </a:moveTo>
              <a:lnTo>
                <a:pt x="2287121" y="370877"/>
              </a:lnTo>
              <a:lnTo>
                <a:pt x="0" y="370877"/>
              </a:lnTo>
              <a:lnTo>
                <a:pt x="0" y="544231"/>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327468-B80A-4FE3-AA97-86E2E32617AB}">
      <dsp:nvSpPr>
        <dsp:cNvPr id="0" name=""/>
        <dsp:cNvSpPr/>
      </dsp:nvSpPr>
      <dsp:spPr>
        <a:xfrm>
          <a:off x="2925208" y="3503"/>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FB313C-907E-43F9-9F0F-64480C0B0C24}">
      <dsp:nvSpPr>
        <dsp:cNvPr id="0" name=""/>
        <dsp:cNvSpPr/>
      </dsp:nvSpPr>
      <dsp:spPr>
        <a:xfrm>
          <a:off x="3133128" y="201027"/>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ru-RU" sz="1600" b="1" kern="1200" dirty="0"/>
            <a:t> Стилистическая окраска</a:t>
          </a:r>
        </a:p>
      </dsp:txBody>
      <dsp:txXfrm>
        <a:off x="3167931" y="235830"/>
        <a:ext cx="1801675" cy="1118657"/>
      </dsp:txXfrm>
    </dsp:sp>
    <dsp:sp modelId="{CE25C2A3-A184-44B0-BDA6-EFE076C8F3F2}">
      <dsp:nvSpPr>
        <dsp:cNvPr id="0" name=""/>
        <dsp:cNvSpPr/>
      </dsp:nvSpPr>
      <dsp:spPr>
        <a:xfrm>
          <a:off x="638086" y="1735998"/>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8327BE-9FDA-4935-AC5A-DE568219AB04}">
      <dsp:nvSpPr>
        <dsp:cNvPr id="0" name=""/>
        <dsp:cNvSpPr/>
      </dsp:nvSpPr>
      <dsp:spPr>
        <a:xfrm>
          <a:off x="846006" y="1933522"/>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ts val="0"/>
            </a:spcAft>
            <a:buNone/>
          </a:pPr>
          <a:r>
            <a:rPr lang="ru-RU" sz="1600" kern="1200" dirty="0"/>
            <a:t> разговорная</a:t>
          </a:r>
        </a:p>
      </dsp:txBody>
      <dsp:txXfrm>
        <a:off x="880809" y="1968325"/>
        <a:ext cx="1801675" cy="1118657"/>
      </dsp:txXfrm>
    </dsp:sp>
    <dsp:sp modelId="{DDD80A17-024A-49C2-9CC4-46EF8E150C7D}">
      <dsp:nvSpPr>
        <dsp:cNvPr id="0" name=""/>
        <dsp:cNvSpPr/>
      </dsp:nvSpPr>
      <dsp:spPr>
        <a:xfrm>
          <a:off x="638086" y="3468492"/>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97ACE3-D278-465E-A22E-CDEFABE2D8D1}">
      <dsp:nvSpPr>
        <dsp:cNvPr id="0" name=""/>
        <dsp:cNvSpPr/>
      </dsp:nvSpPr>
      <dsp:spPr>
        <a:xfrm>
          <a:off x="846006" y="3666016"/>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ru-RU" sz="1600" i="1" kern="1200" dirty="0"/>
            <a:t> физиономия,</a:t>
          </a:r>
        </a:p>
        <a:p>
          <a:pPr marL="0" lvl="0" indent="0" algn="ctr" defTabSz="711200">
            <a:lnSpc>
              <a:spcPct val="90000"/>
            </a:lnSpc>
            <a:spcBef>
              <a:spcPct val="0"/>
            </a:spcBef>
            <a:spcAft>
              <a:spcPct val="35000"/>
            </a:spcAft>
            <a:buNone/>
          </a:pPr>
          <a:r>
            <a:rPr lang="ru-RU" sz="1600" i="1" kern="1200" dirty="0"/>
            <a:t>мордочка</a:t>
          </a:r>
          <a:endParaRPr lang="ru-RU" sz="1600" kern="1200" dirty="0"/>
        </a:p>
      </dsp:txBody>
      <dsp:txXfrm>
        <a:off x="880809" y="3700819"/>
        <a:ext cx="1801675" cy="1118657"/>
      </dsp:txXfrm>
    </dsp:sp>
    <dsp:sp modelId="{8A20B9C8-1375-4ADC-987B-55B59FD50684}">
      <dsp:nvSpPr>
        <dsp:cNvPr id="0" name=""/>
        <dsp:cNvSpPr/>
      </dsp:nvSpPr>
      <dsp:spPr>
        <a:xfrm>
          <a:off x="2925208" y="1735998"/>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B57001-13DB-473A-A2E8-A25DF488C710}">
      <dsp:nvSpPr>
        <dsp:cNvPr id="0" name=""/>
        <dsp:cNvSpPr/>
      </dsp:nvSpPr>
      <dsp:spPr>
        <a:xfrm>
          <a:off x="3133128" y="1933522"/>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ts val="0"/>
            </a:spcAft>
            <a:buNone/>
          </a:pPr>
          <a:r>
            <a:rPr lang="ru-RU" sz="1600" kern="1200" dirty="0"/>
            <a:t> нейтральная</a:t>
          </a:r>
        </a:p>
      </dsp:txBody>
      <dsp:txXfrm>
        <a:off x="3167931" y="1968325"/>
        <a:ext cx="1801675" cy="1118657"/>
      </dsp:txXfrm>
    </dsp:sp>
    <dsp:sp modelId="{88C1A3E0-5F47-4A4A-B8D2-862C07DC3889}">
      <dsp:nvSpPr>
        <dsp:cNvPr id="0" name=""/>
        <dsp:cNvSpPr/>
      </dsp:nvSpPr>
      <dsp:spPr>
        <a:xfrm>
          <a:off x="2925208" y="3468492"/>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8A2F0B-6EB9-4E81-B639-4D7021F39461}">
      <dsp:nvSpPr>
        <dsp:cNvPr id="0" name=""/>
        <dsp:cNvSpPr/>
      </dsp:nvSpPr>
      <dsp:spPr>
        <a:xfrm>
          <a:off x="3133128" y="3666016"/>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ts val="0"/>
            </a:spcAft>
            <a:buNone/>
          </a:pPr>
          <a:r>
            <a:rPr lang="ru-RU" sz="1600" i="0" kern="1200" dirty="0"/>
            <a:t> </a:t>
          </a:r>
          <a:r>
            <a:rPr lang="ru-RU" sz="1600" i="1" kern="1200" dirty="0"/>
            <a:t>лицо</a:t>
          </a:r>
        </a:p>
      </dsp:txBody>
      <dsp:txXfrm>
        <a:off x="3167931" y="3700819"/>
        <a:ext cx="1801675" cy="1118657"/>
      </dsp:txXfrm>
    </dsp:sp>
    <dsp:sp modelId="{82F79BE1-6083-49FF-964B-B45A320FA508}">
      <dsp:nvSpPr>
        <dsp:cNvPr id="0" name=""/>
        <dsp:cNvSpPr/>
      </dsp:nvSpPr>
      <dsp:spPr>
        <a:xfrm>
          <a:off x="5212329" y="1735998"/>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018491-B82A-4E72-B84B-BFE014424364}">
      <dsp:nvSpPr>
        <dsp:cNvPr id="0" name=""/>
        <dsp:cNvSpPr/>
      </dsp:nvSpPr>
      <dsp:spPr>
        <a:xfrm>
          <a:off x="5420250" y="1933522"/>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ts val="0"/>
            </a:spcAft>
            <a:buNone/>
          </a:pPr>
          <a:r>
            <a:rPr lang="ru-RU" sz="1600" kern="1200" dirty="0"/>
            <a:t> книжная</a:t>
          </a:r>
        </a:p>
      </dsp:txBody>
      <dsp:txXfrm>
        <a:off x="5455053" y="1968325"/>
        <a:ext cx="1801675" cy="1118657"/>
      </dsp:txXfrm>
    </dsp:sp>
    <dsp:sp modelId="{6480371A-16FC-492C-85B3-497A419261C1}">
      <dsp:nvSpPr>
        <dsp:cNvPr id="0" name=""/>
        <dsp:cNvSpPr/>
      </dsp:nvSpPr>
      <dsp:spPr>
        <a:xfrm>
          <a:off x="5212329" y="3468492"/>
          <a:ext cx="1871281" cy="118826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A1AF93-7589-47F1-99BF-9E454B1EEEFC}">
      <dsp:nvSpPr>
        <dsp:cNvPr id="0" name=""/>
        <dsp:cNvSpPr/>
      </dsp:nvSpPr>
      <dsp:spPr>
        <a:xfrm>
          <a:off x="5420250" y="3666016"/>
          <a:ext cx="1871281" cy="118826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ru-RU" sz="1600" i="1" kern="1200" dirty="0"/>
            <a:t> лик</a:t>
          </a:r>
        </a:p>
      </dsp:txBody>
      <dsp:txXfrm>
        <a:off x="5455053" y="3700819"/>
        <a:ext cx="1801675" cy="11186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8886A-BC08-4C0B-BF28-8178CADCFC0F}">
      <dsp:nvSpPr>
        <dsp:cNvPr id="0" name=""/>
        <dsp:cNvSpPr/>
      </dsp:nvSpPr>
      <dsp:spPr>
        <a:xfrm>
          <a:off x="0" y="2993470"/>
          <a:ext cx="6808840" cy="654898"/>
        </a:xfrm>
        <a:prstGeom prst="rect">
          <a:avLst/>
        </a:prstGeom>
        <a:gradFill rotWithShape="0">
          <a:gsLst>
            <a:gs pos="0">
              <a:schemeClr val="accent2">
                <a:hueOff val="0"/>
                <a:satOff val="0"/>
                <a:lumOff val="0"/>
                <a:alphaOff val="0"/>
                <a:tint val="65000"/>
                <a:lumMod val="110000"/>
              </a:schemeClr>
            </a:gs>
            <a:gs pos="88000">
              <a:schemeClr val="accent2">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ru-RU" sz="2100" b="1" kern="1200" dirty="0"/>
            <a:t>Заключение</a:t>
          </a:r>
        </a:p>
      </dsp:txBody>
      <dsp:txXfrm>
        <a:off x="0" y="2993470"/>
        <a:ext cx="6808840" cy="654898"/>
      </dsp:txXfrm>
    </dsp:sp>
    <dsp:sp modelId="{B928F32F-B15B-4CEE-A3A7-5FCC05A8BA42}">
      <dsp:nvSpPr>
        <dsp:cNvPr id="0" name=""/>
        <dsp:cNvSpPr/>
      </dsp:nvSpPr>
      <dsp:spPr>
        <a:xfrm rot="10800000">
          <a:off x="0" y="1995879"/>
          <a:ext cx="6808840" cy="1007233"/>
        </a:xfrm>
        <a:prstGeom prst="upArrowCallout">
          <a:avLst/>
        </a:prstGeom>
        <a:gradFill rotWithShape="0">
          <a:gsLst>
            <a:gs pos="0">
              <a:schemeClr val="accent3">
                <a:hueOff val="0"/>
                <a:satOff val="0"/>
                <a:lumOff val="0"/>
                <a:alphaOff val="0"/>
                <a:tint val="65000"/>
                <a:lumMod val="110000"/>
              </a:schemeClr>
            </a:gs>
            <a:gs pos="88000">
              <a:schemeClr val="accent3">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ru-RU" sz="2100" b="1" kern="1200" dirty="0"/>
            <a:t>Второй пример из текста и его роль</a:t>
          </a:r>
        </a:p>
      </dsp:txBody>
      <dsp:txXfrm rot="10800000">
        <a:off x="0" y="1995879"/>
        <a:ext cx="6808840" cy="654470"/>
      </dsp:txXfrm>
    </dsp:sp>
    <dsp:sp modelId="{C6E26AD8-24C7-4F80-8156-3F1AC56FF7DD}">
      <dsp:nvSpPr>
        <dsp:cNvPr id="0" name=""/>
        <dsp:cNvSpPr/>
      </dsp:nvSpPr>
      <dsp:spPr>
        <a:xfrm rot="10800000">
          <a:off x="0" y="998650"/>
          <a:ext cx="6808840" cy="1007233"/>
        </a:xfrm>
        <a:prstGeom prst="upArrowCallout">
          <a:avLst/>
        </a:prstGeom>
        <a:gradFill rotWithShape="0">
          <a:gsLst>
            <a:gs pos="0">
              <a:schemeClr val="accent4">
                <a:hueOff val="0"/>
                <a:satOff val="0"/>
                <a:lumOff val="0"/>
                <a:alphaOff val="0"/>
                <a:tint val="65000"/>
                <a:lumMod val="110000"/>
              </a:schemeClr>
            </a:gs>
            <a:gs pos="88000">
              <a:schemeClr val="accent4">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ru-RU" sz="2100" b="1" kern="1200" dirty="0"/>
            <a:t>Первый пример из текста и его роль</a:t>
          </a:r>
        </a:p>
      </dsp:txBody>
      <dsp:txXfrm rot="10800000">
        <a:off x="0" y="998650"/>
        <a:ext cx="6808840" cy="654470"/>
      </dsp:txXfrm>
    </dsp:sp>
    <dsp:sp modelId="{DEEA46CA-519C-4EE8-8F44-29B2167B2579}">
      <dsp:nvSpPr>
        <dsp:cNvPr id="0" name=""/>
        <dsp:cNvSpPr/>
      </dsp:nvSpPr>
      <dsp:spPr>
        <a:xfrm rot="10800000">
          <a:off x="0" y="1240"/>
          <a:ext cx="6808840" cy="1007233"/>
        </a:xfrm>
        <a:prstGeom prst="upArrowCallout">
          <a:avLst/>
        </a:prstGeom>
        <a:gradFill rotWithShape="0">
          <a:gsLst>
            <a:gs pos="0">
              <a:schemeClr val="accent5">
                <a:hueOff val="0"/>
                <a:satOff val="0"/>
                <a:lumOff val="0"/>
                <a:alphaOff val="0"/>
                <a:tint val="65000"/>
                <a:lumMod val="110000"/>
              </a:schemeClr>
            </a:gs>
            <a:gs pos="88000">
              <a:schemeClr val="accent5">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ru-RU" sz="2100" b="1" kern="1200" dirty="0"/>
            <a:t>Вступление: размышление над  смыслом цитаты</a:t>
          </a:r>
        </a:p>
      </dsp:txBody>
      <dsp:txXfrm rot="10800000">
        <a:off x="0" y="1240"/>
        <a:ext cx="6808840" cy="6544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8886A-BC08-4C0B-BF28-8178CADCFC0F}">
      <dsp:nvSpPr>
        <dsp:cNvPr id="0" name=""/>
        <dsp:cNvSpPr/>
      </dsp:nvSpPr>
      <dsp:spPr>
        <a:xfrm>
          <a:off x="0" y="2755818"/>
          <a:ext cx="6176570" cy="602905"/>
        </a:xfrm>
        <a:prstGeom prst="rect">
          <a:avLst/>
        </a:prstGeom>
        <a:gradFill rotWithShape="0">
          <a:gsLst>
            <a:gs pos="0">
              <a:schemeClr val="accent2">
                <a:hueOff val="0"/>
                <a:satOff val="0"/>
                <a:lumOff val="0"/>
                <a:alphaOff val="0"/>
                <a:tint val="65000"/>
                <a:lumMod val="110000"/>
              </a:schemeClr>
            </a:gs>
            <a:gs pos="88000">
              <a:schemeClr val="accent2">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ru-RU" sz="1900" b="1" kern="1200" dirty="0"/>
            <a:t>Заключение</a:t>
          </a:r>
        </a:p>
      </dsp:txBody>
      <dsp:txXfrm>
        <a:off x="0" y="2755818"/>
        <a:ext cx="6176570" cy="602905"/>
      </dsp:txXfrm>
    </dsp:sp>
    <dsp:sp modelId="{B928F32F-B15B-4CEE-A3A7-5FCC05A8BA42}">
      <dsp:nvSpPr>
        <dsp:cNvPr id="0" name=""/>
        <dsp:cNvSpPr/>
      </dsp:nvSpPr>
      <dsp:spPr>
        <a:xfrm rot="10800000">
          <a:off x="0" y="1837593"/>
          <a:ext cx="6176570" cy="927269"/>
        </a:xfrm>
        <a:prstGeom prst="upArrowCallout">
          <a:avLst/>
        </a:prstGeom>
        <a:gradFill rotWithShape="0">
          <a:gsLst>
            <a:gs pos="0">
              <a:schemeClr val="accent3">
                <a:hueOff val="0"/>
                <a:satOff val="0"/>
                <a:lumOff val="0"/>
                <a:alphaOff val="0"/>
                <a:tint val="65000"/>
                <a:lumMod val="110000"/>
              </a:schemeClr>
            </a:gs>
            <a:gs pos="88000">
              <a:schemeClr val="accent3">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ru-RU" sz="1900" b="1" kern="1200" dirty="0"/>
            <a:t>Второй пример из текста  </a:t>
          </a:r>
        </a:p>
      </dsp:txBody>
      <dsp:txXfrm rot="10800000">
        <a:off x="0" y="1837593"/>
        <a:ext cx="6176570" cy="602512"/>
      </dsp:txXfrm>
    </dsp:sp>
    <dsp:sp modelId="{C6E26AD8-24C7-4F80-8156-3F1AC56FF7DD}">
      <dsp:nvSpPr>
        <dsp:cNvPr id="0" name=""/>
        <dsp:cNvSpPr/>
      </dsp:nvSpPr>
      <dsp:spPr>
        <a:xfrm rot="10800000">
          <a:off x="0" y="919367"/>
          <a:ext cx="6176570" cy="927269"/>
        </a:xfrm>
        <a:prstGeom prst="upArrowCallout">
          <a:avLst/>
        </a:prstGeom>
        <a:gradFill rotWithShape="0">
          <a:gsLst>
            <a:gs pos="0">
              <a:schemeClr val="accent4">
                <a:hueOff val="0"/>
                <a:satOff val="0"/>
                <a:lumOff val="0"/>
                <a:alphaOff val="0"/>
                <a:tint val="65000"/>
                <a:lumMod val="110000"/>
              </a:schemeClr>
            </a:gs>
            <a:gs pos="88000">
              <a:schemeClr val="accent4">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ru-RU" sz="1900" b="1" kern="1200" dirty="0"/>
            <a:t>Первый пример из текста  </a:t>
          </a:r>
        </a:p>
      </dsp:txBody>
      <dsp:txXfrm rot="10800000">
        <a:off x="0" y="919367"/>
        <a:ext cx="6176570" cy="602512"/>
      </dsp:txXfrm>
    </dsp:sp>
    <dsp:sp modelId="{DEEA46CA-519C-4EE8-8F44-29B2167B2579}">
      <dsp:nvSpPr>
        <dsp:cNvPr id="0" name=""/>
        <dsp:cNvSpPr/>
      </dsp:nvSpPr>
      <dsp:spPr>
        <a:xfrm rot="10800000">
          <a:off x="0" y="1142"/>
          <a:ext cx="6176570" cy="927269"/>
        </a:xfrm>
        <a:prstGeom prst="upArrowCallout">
          <a:avLst/>
        </a:prstGeom>
        <a:gradFill rotWithShape="0">
          <a:gsLst>
            <a:gs pos="0">
              <a:schemeClr val="accent5">
                <a:hueOff val="0"/>
                <a:satOff val="0"/>
                <a:lumOff val="0"/>
                <a:alphaOff val="0"/>
                <a:tint val="65000"/>
                <a:lumMod val="110000"/>
              </a:schemeClr>
            </a:gs>
            <a:gs pos="88000">
              <a:schemeClr val="accent5">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ru-RU" sz="1900" b="1" kern="1200" dirty="0"/>
            <a:t>Вступление: размышление над  смыслом цитаты</a:t>
          </a:r>
        </a:p>
      </dsp:txBody>
      <dsp:txXfrm rot="10800000">
        <a:off x="0" y="1142"/>
        <a:ext cx="6176570" cy="6025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8886A-BC08-4C0B-BF28-8178CADCFC0F}">
      <dsp:nvSpPr>
        <dsp:cNvPr id="0" name=""/>
        <dsp:cNvSpPr/>
      </dsp:nvSpPr>
      <dsp:spPr>
        <a:xfrm>
          <a:off x="0" y="2823128"/>
          <a:ext cx="6912768" cy="463157"/>
        </a:xfrm>
        <a:prstGeom prst="rect">
          <a:avLst/>
        </a:prstGeom>
        <a:gradFill rotWithShape="0">
          <a:gsLst>
            <a:gs pos="0">
              <a:schemeClr val="accent2">
                <a:hueOff val="0"/>
                <a:satOff val="0"/>
                <a:lumOff val="0"/>
                <a:alphaOff val="0"/>
                <a:tint val="65000"/>
                <a:lumMod val="110000"/>
              </a:schemeClr>
            </a:gs>
            <a:gs pos="88000">
              <a:schemeClr val="accent2">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ru-RU" sz="1600" b="1" kern="1200" dirty="0"/>
            <a:t>Заключение</a:t>
          </a:r>
        </a:p>
      </dsp:txBody>
      <dsp:txXfrm>
        <a:off x="0" y="2823128"/>
        <a:ext cx="6912768" cy="463157"/>
      </dsp:txXfrm>
    </dsp:sp>
    <dsp:sp modelId="{B928F32F-B15B-4CEE-A3A7-5FCC05A8BA42}">
      <dsp:nvSpPr>
        <dsp:cNvPr id="0" name=""/>
        <dsp:cNvSpPr/>
      </dsp:nvSpPr>
      <dsp:spPr>
        <a:xfrm rot="10800000">
          <a:off x="0" y="2117739"/>
          <a:ext cx="6912768" cy="712336"/>
        </a:xfrm>
        <a:prstGeom prst="upArrowCallout">
          <a:avLst/>
        </a:prstGeom>
        <a:gradFill rotWithShape="0">
          <a:gsLst>
            <a:gs pos="0">
              <a:schemeClr val="accent3">
                <a:hueOff val="0"/>
                <a:satOff val="0"/>
                <a:lumOff val="0"/>
                <a:alphaOff val="0"/>
                <a:tint val="65000"/>
                <a:lumMod val="110000"/>
              </a:schemeClr>
            </a:gs>
            <a:gs pos="88000">
              <a:schemeClr val="accent3">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ru-RU" sz="1600" b="1" kern="1200" dirty="0"/>
            <a:t>Второй пример из текста (или из опыта)  </a:t>
          </a:r>
        </a:p>
      </dsp:txBody>
      <dsp:txXfrm rot="10800000">
        <a:off x="0" y="2117739"/>
        <a:ext cx="6912768" cy="462855"/>
      </dsp:txXfrm>
    </dsp:sp>
    <dsp:sp modelId="{C6E26AD8-24C7-4F80-8156-3F1AC56FF7DD}">
      <dsp:nvSpPr>
        <dsp:cNvPr id="0" name=""/>
        <dsp:cNvSpPr/>
      </dsp:nvSpPr>
      <dsp:spPr>
        <a:xfrm rot="10800000">
          <a:off x="0" y="1412350"/>
          <a:ext cx="6912768" cy="712336"/>
        </a:xfrm>
        <a:prstGeom prst="upArrowCallout">
          <a:avLst/>
        </a:prstGeom>
        <a:gradFill rotWithShape="0">
          <a:gsLst>
            <a:gs pos="0">
              <a:schemeClr val="accent4">
                <a:hueOff val="0"/>
                <a:satOff val="0"/>
                <a:lumOff val="0"/>
                <a:alphaOff val="0"/>
                <a:tint val="65000"/>
                <a:lumMod val="110000"/>
              </a:schemeClr>
            </a:gs>
            <a:gs pos="88000">
              <a:schemeClr val="accent4">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ru-RU" sz="1600" b="1" kern="1200" dirty="0"/>
            <a:t>Первый пример из текста  </a:t>
          </a:r>
        </a:p>
      </dsp:txBody>
      <dsp:txXfrm rot="10800000">
        <a:off x="0" y="1412350"/>
        <a:ext cx="6912768" cy="462855"/>
      </dsp:txXfrm>
    </dsp:sp>
    <dsp:sp modelId="{85A4E28F-AD86-43A9-BF45-22D896D70D05}">
      <dsp:nvSpPr>
        <dsp:cNvPr id="0" name=""/>
        <dsp:cNvSpPr/>
      </dsp:nvSpPr>
      <dsp:spPr>
        <a:xfrm rot="10800000">
          <a:off x="0" y="706960"/>
          <a:ext cx="6912768" cy="712336"/>
        </a:xfrm>
        <a:prstGeom prst="upArrowCallout">
          <a:avLst/>
        </a:prstGeom>
        <a:gradFill rotWithShape="0">
          <a:gsLst>
            <a:gs pos="0">
              <a:schemeClr val="accent5">
                <a:hueOff val="0"/>
                <a:satOff val="0"/>
                <a:lumOff val="0"/>
                <a:alphaOff val="0"/>
                <a:tint val="65000"/>
                <a:lumMod val="110000"/>
              </a:schemeClr>
            </a:gs>
            <a:gs pos="88000">
              <a:schemeClr val="accent5">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ru-RU" sz="1600" b="1" kern="1200" dirty="0"/>
            <a:t>Комментарий</a:t>
          </a:r>
        </a:p>
      </dsp:txBody>
      <dsp:txXfrm rot="10800000">
        <a:off x="0" y="706960"/>
        <a:ext cx="6912768" cy="462855"/>
      </dsp:txXfrm>
    </dsp:sp>
    <dsp:sp modelId="{DEEA46CA-519C-4EE8-8F44-29B2167B2579}">
      <dsp:nvSpPr>
        <dsp:cNvPr id="0" name=""/>
        <dsp:cNvSpPr/>
      </dsp:nvSpPr>
      <dsp:spPr>
        <a:xfrm rot="10800000">
          <a:off x="0" y="1571"/>
          <a:ext cx="6912768" cy="712336"/>
        </a:xfrm>
        <a:prstGeom prst="upArrowCallout">
          <a:avLst/>
        </a:prstGeom>
        <a:gradFill rotWithShape="0">
          <a:gsLst>
            <a:gs pos="0">
              <a:schemeClr val="accent6">
                <a:hueOff val="0"/>
                <a:satOff val="0"/>
                <a:lumOff val="0"/>
                <a:alphaOff val="0"/>
                <a:tint val="65000"/>
                <a:lumMod val="110000"/>
              </a:schemeClr>
            </a:gs>
            <a:gs pos="88000">
              <a:schemeClr val="accent6">
                <a:hueOff val="0"/>
                <a:satOff val="0"/>
                <a:lumOff val="0"/>
                <a:alphaOff val="0"/>
                <a:tint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ru-RU" sz="1600" b="1" kern="1200" dirty="0"/>
            <a:t>Вступление:  толкование значения слова</a:t>
          </a:r>
        </a:p>
      </dsp:txBody>
      <dsp:txXfrm rot="10800000">
        <a:off x="0" y="1571"/>
        <a:ext cx="6912768" cy="46285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99AA77-6162-42FA-A8E0-6908A92DF0F4}">
      <dsp:nvSpPr>
        <dsp:cNvPr id="0" name=""/>
        <dsp:cNvSpPr/>
      </dsp:nvSpPr>
      <dsp:spPr>
        <a:xfrm>
          <a:off x="3451" y="1257420"/>
          <a:ext cx="1987203" cy="993601"/>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ru-RU" sz="2200" b="1" kern="1200" dirty="0"/>
            <a:t>Типичные ошибки</a:t>
          </a:r>
        </a:p>
      </dsp:txBody>
      <dsp:txXfrm>
        <a:off x="32553" y="1286522"/>
        <a:ext cx="1928999" cy="935397"/>
      </dsp:txXfrm>
    </dsp:sp>
    <dsp:sp modelId="{A43647A6-B3EC-479C-BFF3-687D92E509C6}">
      <dsp:nvSpPr>
        <dsp:cNvPr id="0" name=""/>
        <dsp:cNvSpPr/>
      </dsp:nvSpPr>
      <dsp:spPr>
        <a:xfrm rot="18289469">
          <a:off x="1692131" y="1157411"/>
          <a:ext cx="1391929" cy="50976"/>
        </a:xfrm>
        <a:custGeom>
          <a:avLst/>
          <a:gdLst/>
          <a:ahLst/>
          <a:cxnLst/>
          <a:rect l="0" t="0" r="0" b="0"/>
          <a:pathLst>
            <a:path>
              <a:moveTo>
                <a:pt x="0" y="25488"/>
              </a:moveTo>
              <a:lnTo>
                <a:pt x="1391929" y="25488"/>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2353297" y="1148101"/>
        <a:ext cx="69596" cy="69596"/>
      </dsp:txXfrm>
    </dsp:sp>
    <dsp:sp modelId="{765EC410-ECB7-448F-80B5-81896D0EAF77}">
      <dsp:nvSpPr>
        <dsp:cNvPr id="0" name=""/>
        <dsp:cNvSpPr/>
      </dsp:nvSpPr>
      <dsp:spPr>
        <a:xfrm>
          <a:off x="2785536" y="114778"/>
          <a:ext cx="1987203" cy="993601"/>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ru-RU" sz="2200" kern="1200" dirty="0"/>
            <a:t>Отсутствие определения</a:t>
          </a:r>
        </a:p>
      </dsp:txBody>
      <dsp:txXfrm>
        <a:off x="2814638" y="143880"/>
        <a:ext cx="1928999" cy="935397"/>
      </dsp:txXfrm>
    </dsp:sp>
    <dsp:sp modelId="{A59C96D5-B15D-4882-93E5-CA6C844FCD7B}">
      <dsp:nvSpPr>
        <dsp:cNvPr id="0" name=""/>
        <dsp:cNvSpPr/>
      </dsp:nvSpPr>
      <dsp:spPr>
        <a:xfrm>
          <a:off x="1990655" y="1728732"/>
          <a:ext cx="794881" cy="50976"/>
        </a:xfrm>
        <a:custGeom>
          <a:avLst/>
          <a:gdLst/>
          <a:ahLst/>
          <a:cxnLst/>
          <a:rect l="0" t="0" r="0" b="0"/>
          <a:pathLst>
            <a:path>
              <a:moveTo>
                <a:pt x="0" y="25488"/>
              </a:moveTo>
              <a:lnTo>
                <a:pt x="794881" y="25488"/>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2368223" y="1734348"/>
        <a:ext cx="39744" cy="39744"/>
      </dsp:txXfrm>
    </dsp:sp>
    <dsp:sp modelId="{BC1048E3-6A7F-4307-BB31-5018F0D89F00}">
      <dsp:nvSpPr>
        <dsp:cNvPr id="0" name=""/>
        <dsp:cNvSpPr/>
      </dsp:nvSpPr>
      <dsp:spPr>
        <a:xfrm>
          <a:off x="2785536" y="1257420"/>
          <a:ext cx="1987203" cy="993601"/>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ru-RU" sz="2200" kern="1200" dirty="0"/>
            <a:t>«Круг в определении»</a:t>
          </a:r>
        </a:p>
      </dsp:txBody>
      <dsp:txXfrm>
        <a:off x="2814638" y="1286522"/>
        <a:ext cx="1928999" cy="935397"/>
      </dsp:txXfrm>
    </dsp:sp>
    <dsp:sp modelId="{53FF21F6-7F5A-4F3C-9939-3D91FB0E8B3C}">
      <dsp:nvSpPr>
        <dsp:cNvPr id="0" name=""/>
        <dsp:cNvSpPr/>
      </dsp:nvSpPr>
      <dsp:spPr>
        <a:xfrm rot="3310531">
          <a:off x="1692131" y="2300053"/>
          <a:ext cx="1391929" cy="50976"/>
        </a:xfrm>
        <a:custGeom>
          <a:avLst/>
          <a:gdLst/>
          <a:ahLst/>
          <a:cxnLst/>
          <a:rect l="0" t="0" r="0" b="0"/>
          <a:pathLst>
            <a:path>
              <a:moveTo>
                <a:pt x="0" y="25488"/>
              </a:moveTo>
              <a:lnTo>
                <a:pt x="1391929" y="25488"/>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2353297" y="2290743"/>
        <a:ext cx="69596" cy="69596"/>
      </dsp:txXfrm>
    </dsp:sp>
    <dsp:sp modelId="{F60B1063-73B7-4FDE-9CFE-98CA7AC36FF5}">
      <dsp:nvSpPr>
        <dsp:cNvPr id="0" name=""/>
        <dsp:cNvSpPr/>
      </dsp:nvSpPr>
      <dsp:spPr>
        <a:xfrm>
          <a:off x="2785536" y="2400062"/>
          <a:ext cx="1987203" cy="993601"/>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ru-RU" sz="2200" kern="1200" dirty="0"/>
            <a:t>Неточное определение</a:t>
          </a:r>
        </a:p>
      </dsp:txBody>
      <dsp:txXfrm>
        <a:off x="2814638" y="2429164"/>
        <a:ext cx="1928999" cy="93539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99AA77-6162-42FA-A8E0-6908A92DF0F4}">
      <dsp:nvSpPr>
        <dsp:cNvPr id="0" name=""/>
        <dsp:cNvSpPr/>
      </dsp:nvSpPr>
      <dsp:spPr>
        <a:xfrm>
          <a:off x="4406" y="1544776"/>
          <a:ext cx="2536328" cy="1268164"/>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ru-RU" sz="2100" b="1" kern="1200" dirty="0"/>
            <a:t>Типичные ошибки</a:t>
          </a:r>
        </a:p>
      </dsp:txBody>
      <dsp:txXfrm>
        <a:off x="41549" y="1581919"/>
        <a:ext cx="2462042" cy="1193878"/>
      </dsp:txXfrm>
    </dsp:sp>
    <dsp:sp modelId="{A43647A6-B3EC-479C-BFF3-687D92E509C6}">
      <dsp:nvSpPr>
        <dsp:cNvPr id="0" name=""/>
        <dsp:cNvSpPr/>
      </dsp:nvSpPr>
      <dsp:spPr>
        <a:xfrm rot="18289469">
          <a:off x="2159719" y="1423473"/>
          <a:ext cx="1776561" cy="52382"/>
        </a:xfrm>
        <a:custGeom>
          <a:avLst/>
          <a:gdLst/>
          <a:ahLst/>
          <a:cxnLst/>
          <a:rect l="0" t="0" r="0" b="0"/>
          <a:pathLst>
            <a:path>
              <a:moveTo>
                <a:pt x="0" y="26191"/>
              </a:moveTo>
              <a:lnTo>
                <a:pt x="1776561" y="26191"/>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ru-RU" sz="600" kern="1200"/>
        </a:p>
      </dsp:txBody>
      <dsp:txXfrm>
        <a:off x="3003585" y="1405250"/>
        <a:ext cx="88828" cy="88828"/>
      </dsp:txXfrm>
    </dsp:sp>
    <dsp:sp modelId="{765EC410-ECB7-448F-80B5-81896D0EAF77}">
      <dsp:nvSpPr>
        <dsp:cNvPr id="0" name=""/>
        <dsp:cNvSpPr/>
      </dsp:nvSpPr>
      <dsp:spPr>
        <a:xfrm>
          <a:off x="3555265" y="86388"/>
          <a:ext cx="2536328" cy="1268164"/>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ru-RU" sz="2100" kern="1200" dirty="0"/>
            <a:t>Отсутствие  комментария</a:t>
          </a:r>
        </a:p>
      </dsp:txBody>
      <dsp:txXfrm>
        <a:off x="3592408" y="123531"/>
        <a:ext cx="2462042" cy="1193878"/>
      </dsp:txXfrm>
    </dsp:sp>
    <dsp:sp modelId="{A59C96D5-B15D-4882-93E5-CA6C844FCD7B}">
      <dsp:nvSpPr>
        <dsp:cNvPr id="0" name=""/>
        <dsp:cNvSpPr/>
      </dsp:nvSpPr>
      <dsp:spPr>
        <a:xfrm>
          <a:off x="2540734" y="2152667"/>
          <a:ext cx="1014531" cy="52382"/>
        </a:xfrm>
        <a:custGeom>
          <a:avLst/>
          <a:gdLst/>
          <a:ahLst/>
          <a:cxnLst/>
          <a:rect l="0" t="0" r="0" b="0"/>
          <a:pathLst>
            <a:path>
              <a:moveTo>
                <a:pt x="0" y="26191"/>
              </a:moveTo>
              <a:lnTo>
                <a:pt x="1014531" y="26191"/>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3022636" y="2153495"/>
        <a:ext cx="50726" cy="50726"/>
      </dsp:txXfrm>
    </dsp:sp>
    <dsp:sp modelId="{BC1048E3-6A7F-4307-BB31-5018F0D89F00}">
      <dsp:nvSpPr>
        <dsp:cNvPr id="0" name=""/>
        <dsp:cNvSpPr/>
      </dsp:nvSpPr>
      <dsp:spPr>
        <a:xfrm>
          <a:off x="3555265" y="1544776"/>
          <a:ext cx="2536328" cy="1268164"/>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ru-RU" sz="2100" kern="1200" dirty="0"/>
            <a:t> Подмена комментария примерами из текста</a:t>
          </a:r>
        </a:p>
      </dsp:txBody>
      <dsp:txXfrm>
        <a:off x="3592408" y="1581919"/>
        <a:ext cx="2462042" cy="1193878"/>
      </dsp:txXfrm>
    </dsp:sp>
    <dsp:sp modelId="{53FF21F6-7F5A-4F3C-9939-3D91FB0E8B3C}">
      <dsp:nvSpPr>
        <dsp:cNvPr id="0" name=""/>
        <dsp:cNvSpPr/>
      </dsp:nvSpPr>
      <dsp:spPr>
        <a:xfrm rot="3310531">
          <a:off x="2159719" y="2881861"/>
          <a:ext cx="1776561" cy="52382"/>
        </a:xfrm>
        <a:custGeom>
          <a:avLst/>
          <a:gdLst/>
          <a:ahLst/>
          <a:cxnLst/>
          <a:rect l="0" t="0" r="0" b="0"/>
          <a:pathLst>
            <a:path>
              <a:moveTo>
                <a:pt x="0" y="26191"/>
              </a:moveTo>
              <a:lnTo>
                <a:pt x="1776561" y="26191"/>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ru-RU" sz="600" kern="1200"/>
        </a:p>
      </dsp:txBody>
      <dsp:txXfrm>
        <a:off x="3003585" y="2863639"/>
        <a:ext cx="88828" cy="88828"/>
      </dsp:txXfrm>
    </dsp:sp>
    <dsp:sp modelId="{F60B1063-73B7-4FDE-9CFE-98CA7AC36FF5}">
      <dsp:nvSpPr>
        <dsp:cNvPr id="0" name=""/>
        <dsp:cNvSpPr/>
      </dsp:nvSpPr>
      <dsp:spPr>
        <a:xfrm>
          <a:off x="3555265" y="3003165"/>
          <a:ext cx="2536328" cy="1268164"/>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ru-RU" sz="2100" kern="1200" dirty="0"/>
            <a:t> Подмена комментария примерами из опыта</a:t>
          </a:r>
        </a:p>
      </dsp:txBody>
      <dsp:txXfrm>
        <a:off x="3592408" y="3040308"/>
        <a:ext cx="2462042" cy="119387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99AA77-6162-42FA-A8E0-6908A92DF0F4}">
      <dsp:nvSpPr>
        <dsp:cNvPr id="0" name=""/>
        <dsp:cNvSpPr/>
      </dsp:nvSpPr>
      <dsp:spPr>
        <a:xfrm>
          <a:off x="1179262" y="2024759"/>
          <a:ext cx="1759404" cy="879702"/>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ru-RU" sz="1900" b="1" kern="1200" dirty="0"/>
            <a:t>Типичные ошибки</a:t>
          </a:r>
        </a:p>
      </dsp:txBody>
      <dsp:txXfrm>
        <a:off x="1205028" y="2050525"/>
        <a:ext cx="1707872" cy="828170"/>
      </dsp:txXfrm>
    </dsp:sp>
    <dsp:sp modelId="{A43647A6-B3EC-479C-BFF3-687D92E509C6}">
      <dsp:nvSpPr>
        <dsp:cNvPr id="0" name=""/>
        <dsp:cNvSpPr/>
      </dsp:nvSpPr>
      <dsp:spPr>
        <a:xfrm rot="17350740">
          <a:off x="2219440" y="1436891"/>
          <a:ext cx="2142215" cy="32124"/>
        </a:xfrm>
        <a:custGeom>
          <a:avLst/>
          <a:gdLst/>
          <a:ahLst/>
          <a:cxnLst/>
          <a:rect l="0" t="0" r="0" b="0"/>
          <a:pathLst>
            <a:path>
              <a:moveTo>
                <a:pt x="0" y="16062"/>
              </a:moveTo>
              <a:lnTo>
                <a:pt x="2142215" y="16062"/>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ru-RU" sz="800" kern="1200"/>
        </a:p>
      </dsp:txBody>
      <dsp:txXfrm>
        <a:off x="3236992" y="1399397"/>
        <a:ext cx="107110" cy="107110"/>
      </dsp:txXfrm>
    </dsp:sp>
    <dsp:sp modelId="{765EC410-ECB7-448F-80B5-81896D0EAF77}">
      <dsp:nvSpPr>
        <dsp:cNvPr id="0" name=""/>
        <dsp:cNvSpPr/>
      </dsp:nvSpPr>
      <dsp:spPr>
        <a:xfrm>
          <a:off x="3642429" y="1444"/>
          <a:ext cx="2134562" cy="879702"/>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ru-RU" sz="1900" kern="1200" dirty="0"/>
            <a:t> Отсутствие логического перехода</a:t>
          </a:r>
        </a:p>
      </dsp:txBody>
      <dsp:txXfrm>
        <a:off x="3668195" y="27210"/>
        <a:ext cx="2083030" cy="828170"/>
      </dsp:txXfrm>
    </dsp:sp>
    <dsp:sp modelId="{A59C96D5-B15D-4882-93E5-CA6C844FCD7B}">
      <dsp:nvSpPr>
        <dsp:cNvPr id="0" name=""/>
        <dsp:cNvSpPr/>
      </dsp:nvSpPr>
      <dsp:spPr>
        <a:xfrm rot="18372405">
          <a:off x="2695322" y="1968820"/>
          <a:ext cx="1189078" cy="32124"/>
        </a:xfrm>
        <a:custGeom>
          <a:avLst/>
          <a:gdLst/>
          <a:ahLst/>
          <a:cxnLst/>
          <a:rect l="0" t="0" r="0" b="0"/>
          <a:pathLst>
            <a:path>
              <a:moveTo>
                <a:pt x="0" y="16062"/>
              </a:moveTo>
              <a:lnTo>
                <a:pt x="1189078" y="16062"/>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3260135" y="1955155"/>
        <a:ext cx="59453" cy="59453"/>
      </dsp:txXfrm>
    </dsp:sp>
    <dsp:sp modelId="{BC1048E3-6A7F-4307-BB31-5018F0D89F00}">
      <dsp:nvSpPr>
        <dsp:cNvPr id="0" name=""/>
        <dsp:cNvSpPr/>
      </dsp:nvSpPr>
      <dsp:spPr>
        <a:xfrm>
          <a:off x="3641056" y="1065303"/>
          <a:ext cx="2169152" cy="879702"/>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ts val="0"/>
            </a:spcAft>
            <a:buNone/>
          </a:pPr>
          <a:r>
            <a:rPr lang="ru-RU" sz="1900" kern="1200" dirty="0"/>
            <a:t>   Смысловая неполнота</a:t>
          </a:r>
        </a:p>
      </dsp:txBody>
      <dsp:txXfrm>
        <a:off x="3666822" y="1091069"/>
        <a:ext cx="2117620" cy="828170"/>
      </dsp:txXfrm>
    </dsp:sp>
    <dsp:sp modelId="{53FF21F6-7F5A-4F3C-9939-3D91FB0E8B3C}">
      <dsp:nvSpPr>
        <dsp:cNvPr id="0" name=""/>
        <dsp:cNvSpPr/>
      </dsp:nvSpPr>
      <dsp:spPr>
        <a:xfrm>
          <a:off x="2938667" y="2448548"/>
          <a:ext cx="703761" cy="32124"/>
        </a:xfrm>
        <a:custGeom>
          <a:avLst/>
          <a:gdLst/>
          <a:ahLst/>
          <a:cxnLst/>
          <a:rect l="0" t="0" r="0" b="0"/>
          <a:pathLst>
            <a:path>
              <a:moveTo>
                <a:pt x="0" y="16062"/>
              </a:moveTo>
              <a:lnTo>
                <a:pt x="703761" y="16062"/>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3272954" y="2447016"/>
        <a:ext cx="35188" cy="35188"/>
      </dsp:txXfrm>
    </dsp:sp>
    <dsp:sp modelId="{F60B1063-73B7-4FDE-9CFE-98CA7AC36FF5}">
      <dsp:nvSpPr>
        <dsp:cNvPr id="0" name=""/>
        <dsp:cNvSpPr/>
      </dsp:nvSpPr>
      <dsp:spPr>
        <a:xfrm>
          <a:off x="3642429" y="2024759"/>
          <a:ext cx="2203742" cy="879702"/>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ru-RU" sz="1900" kern="1200" dirty="0"/>
            <a:t>   «Пример» не подтверждает тезис</a:t>
          </a:r>
        </a:p>
      </dsp:txBody>
      <dsp:txXfrm>
        <a:off x="3668195" y="2050525"/>
        <a:ext cx="2152210" cy="828170"/>
      </dsp:txXfrm>
    </dsp:sp>
    <dsp:sp modelId="{7BAFAF6A-A2F7-463B-8707-94049B6E9ACD}">
      <dsp:nvSpPr>
        <dsp:cNvPr id="0" name=""/>
        <dsp:cNvSpPr/>
      </dsp:nvSpPr>
      <dsp:spPr>
        <a:xfrm rot="3310531">
          <a:off x="2674363" y="2954377"/>
          <a:ext cx="1232368" cy="32124"/>
        </a:xfrm>
        <a:custGeom>
          <a:avLst/>
          <a:gdLst/>
          <a:ahLst/>
          <a:cxnLst/>
          <a:rect l="0" t="0" r="0" b="0"/>
          <a:pathLst>
            <a:path>
              <a:moveTo>
                <a:pt x="0" y="16062"/>
              </a:moveTo>
              <a:lnTo>
                <a:pt x="1232368" y="16062"/>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3259738" y="2939630"/>
        <a:ext cx="61618" cy="61618"/>
      </dsp:txXfrm>
    </dsp:sp>
    <dsp:sp modelId="{69A3CF55-8484-4EA1-B40F-65ACA4C175A2}">
      <dsp:nvSpPr>
        <dsp:cNvPr id="0" name=""/>
        <dsp:cNvSpPr/>
      </dsp:nvSpPr>
      <dsp:spPr>
        <a:xfrm>
          <a:off x="3642429" y="3036417"/>
          <a:ext cx="2203742" cy="879702"/>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ru-RU" sz="1900" kern="1200" dirty="0"/>
            <a:t> Цитата без объяснения</a:t>
          </a:r>
        </a:p>
      </dsp:txBody>
      <dsp:txXfrm>
        <a:off x="3668195" y="3062183"/>
        <a:ext cx="2152210" cy="828170"/>
      </dsp:txXfrm>
    </dsp:sp>
    <dsp:sp modelId="{A4576A3E-43EB-4981-98C1-B26DC0E945E1}">
      <dsp:nvSpPr>
        <dsp:cNvPr id="0" name=""/>
        <dsp:cNvSpPr/>
      </dsp:nvSpPr>
      <dsp:spPr>
        <a:xfrm rot="4249260">
          <a:off x="2219440" y="3460206"/>
          <a:ext cx="2142215" cy="32124"/>
        </a:xfrm>
        <a:custGeom>
          <a:avLst/>
          <a:gdLst/>
          <a:ahLst/>
          <a:cxnLst/>
          <a:rect l="0" t="0" r="0" b="0"/>
          <a:pathLst>
            <a:path>
              <a:moveTo>
                <a:pt x="0" y="16062"/>
              </a:moveTo>
              <a:lnTo>
                <a:pt x="2142215" y="16062"/>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ru-RU" sz="800" kern="1200"/>
        </a:p>
      </dsp:txBody>
      <dsp:txXfrm>
        <a:off x="3236992" y="3422713"/>
        <a:ext cx="107110" cy="107110"/>
      </dsp:txXfrm>
    </dsp:sp>
    <dsp:sp modelId="{87EFC721-E011-43CD-B632-5D3647284733}">
      <dsp:nvSpPr>
        <dsp:cNvPr id="0" name=""/>
        <dsp:cNvSpPr/>
      </dsp:nvSpPr>
      <dsp:spPr>
        <a:xfrm>
          <a:off x="3642429" y="4048075"/>
          <a:ext cx="2203742" cy="879702"/>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ru-RU" sz="1900" kern="1200" dirty="0"/>
            <a:t>Искажения текста</a:t>
          </a:r>
        </a:p>
      </dsp:txBody>
      <dsp:txXfrm>
        <a:off x="3668195" y="4073841"/>
        <a:ext cx="2152210" cy="82817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550B68-6DCE-4DAB-A904-74739FEFB2EF}">
      <dsp:nvSpPr>
        <dsp:cNvPr id="0" name=""/>
        <dsp:cNvSpPr/>
      </dsp:nvSpPr>
      <dsp:spPr>
        <a:xfrm>
          <a:off x="3156553" y="1400361"/>
          <a:ext cx="1616511" cy="1077674"/>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b="1" kern="1200" dirty="0"/>
            <a:t> Примеры </a:t>
          </a:r>
        </a:p>
        <a:p>
          <a:pPr marL="0" lvl="0" indent="0" algn="ctr" defTabSz="800100">
            <a:lnSpc>
              <a:spcPct val="90000"/>
            </a:lnSpc>
            <a:spcBef>
              <a:spcPct val="0"/>
            </a:spcBef>
            <a:spcAft>
              <a:spcPct val="35000"/>
            </a:spcAft>
            <a:buNone/>
          </a:pPr>
          <a:r>
            <a:rPr lang="ru-RU" sz="1800" b="1" kern="1200" dirty="0"/>
            <a:t>«из опыта»</a:t>
          </a:r>
        </a:p>
      </dsp:txBody>
      <dsp:txXfrm>
        <a:off x="3188117" y="1431925"/>
        <a:ext cx="1553383" cy="1014546"/>
      </dsp:txXfrm>
    </dsp:sp>
    <dsp:sp modelId="{4843437B-3140-4D98-AC84-D3BD53ECC025}">
      <dsp:nvSpPr>
        <dsp:cNvPr id="0" name=""/>
        <dsp:cNvSpPr/>
      </dsp:nvSpPr>
      <dsp:spPr>
        <a:xfrm>
          <a:off x="812611" y="2478035"/>
          <a:ext cx="3152197" cy="431069"/>
        </a:xfrm>
        <a:custGeom>
          <a:avLst/>
          <a:gdLst/>
          <a:ahLst/>
          <a:cxnLst/>
          <a:rect l="0" t="0" r="0" b="0"/>
          <a:pathLst>
            <a:path>
              <a:moveTo>
                <a:pt x="3152197" y="0"/>
              </a:moveTo>
              <a:lnTo>
                <a:pt x="3152197" y="215534"/>
              </a:lnTo>
              <a:lnTo>
                <a:pt x="0" y="215534"/>
              </a:lnTo>
              <a:lnTo>
                <a:pt x="0" y="431069"/>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273195A-9727-4E3F-8AEA-4DF4774CFFC1}">
      <dsp:nvSpPr>
        <dsp:cNvPr id="0" name=""/>
        <dsp:cNvSpPr/>
      </dsp:nvSpPr>
      <dsp:spPr>
        <a:xfrm>
          <a:off x="4355" y="2909105"/>
          <a:ext cx="1616511" cy="1733471"/>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kern="1200" dirty="0"/>
            <a:t>  Примеры из литературы</a:t>
          </a:r>
        </a:p>
      </dsp:txBody>
      <dsp:txXfrm>
        <a:off x="51701" y="2956451"/>
        <a:ext cx="1521819" cy="1638779"/>
      </dsp:txXfrm>
    </dsp:sp>
    <dsp:sp modelId="{EEC8EF62-F34E-4EBD-95EE-EDDD69D5E86E}">
      <dsp:nvSpPr>
        <dsp:cNvPr id="0" name=""/>
        <dsp:cNvSpPr/>
      </dsp:nvSpPr>
      <dsp:spPr>
        <a:xfrm>
          <a:off x="2914076" y="2478035"/>
          <a:ext cx="1050732" cy="431069"/>
        </a:xfrm>
        <a:custGeom>
          <a:avLst/>
          <a:gdLst/>
          <a:ahLst/>
          <a:cxnLst/>
          <a:rect l="0" t="0" r="0" b="0"/>
          <a:pathLst>
            <a:path>
              <a:moveTo>
                <a:pt x="1050732" y="0"/>
              </a:moveTo>
              <a:lnTo>
                <a:pt x="1050732" y="215534"/>
              </a:lnTo>
              <a:lnTo>
                <a:pt x="0" y="215534"/>
              </a:lnTo>
              <a:lnTo>
                <a:pt x="0" y="431069"/>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6665B8E-BC5B-4205-B110-C0F58B6C13E9}">
      <dsp:nvSpPr>
        <dsp:cNvPr id="0" name=""/>
        <dsp:cNvSpPr/>
      </dsp:nvSpPr>
      <dsp:spPr>
        <a:xfrm>
          <a:off x="2105820" y="2909105"/>
          <a:ext cx="1616511" cy="1762762"/>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ts val="0"/>
            </a:spcAft>
            <a:buNone/>
          </a:pPr>
          <a:r>
            <a:rPr lang="ru-RU" sz="1800" kern="1200" dirty="0"/>
            <a:t> Примеры из истории</a:t>
          </a:r>
        </a:p>
      </dsp:txBody>
      <dsp:txXfrm>
        <a:off x="2153166" y="2956451"/>
        <a:ext cx="1521819" cy="1668070"/>
      </dsp:txXfrm>
    </dsp:sp>
    <dsp:sp modelId="{ADE86BA8-D5F1-4065-AD52-91474BFDC11D}">
      <dsp:nvSpPr>
        <dsp:cNvPr id="0" name=""/>
        <dsp:cNvSpPr/>
      </dsp:nvSpPr>
      <dsp:spPr>
        <a:xfrm>
          <a:off x="3964809" y="2478035"/>
          <a:ext cx="1050732" cy="431069"/>
        </a:xfrm>
        <a:custGeom>
          <a:avLst/>
          <a:gdLst/>
          <a:ahLst/>
          <a:cxnLst/>
          <a:rect l="0" t="0" r="0" b="0"/>
          <a:pathLst>
            <a:path>
              <a:moveTo>
                <a:pt x="0" y="0"/>
              </a:moveTo>
              <a:lnTo>
                <a:pt x="0" y="215534"/>
              </a:lnTo>
              <a:lnTo>
                <a:pt x="1050732" y="215534"/>
              </a:lnTo>
              <a:lnTo>
                <a:pt x="1050732" y="431069"/>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60B103E-12DB-40AE-AE34-0A1637F8BA75}">
      <dsp:nvSpPr>
        <dsp:cNvPr id="0" name=""/>
        <dsp:cNvSpPr/>
      </dsp:nvSpPr>
      <dsp:spPr>
        <a:xfrm>
          <a:off x="4207285" y="2909105"/>
          <a:ext cx="1616511" cy="1733471"/>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kern="1200" dirty="0"/>
            <a:t>   Обобщённые примеры</a:t>
          </a:r>
        </a:p>
      </dsp:txBody>
      <dsp:txXfrm>
        <a:off x="4254631" y="2956451"/>
        <a:ext cx="1521819" cy="1638779"/>
      </dsp:txXfrm>
    </dsp:sp>
    <dsp:sp modelId="{34EAC495-81AB-4B4B-9728-770B6F9C4B42}">
      <dsp:nvSpPr>
        <dsp:cNvPr id="0" name=""/>
        <dsp:cNvSpPr/>
      </dsp:nvSpPr>
      <dsp:spPr>
        <a:xfrm>
          <a:off x="3964809" y="2478035"/>
          <a:ext cx="3152197" cy="431069"/>
        </a:xfrm>
        <a:custGeom>
          <a:avLst/>
          <a:gdLst/>
          <a:ahLst/>
          <a:cxnLst/>
          <a:rect l="0" t="0" r="0" b="0"/>
          <a:pathLst>
            <a:path>
              <a:moveTo>
                <a:pt x="0" y="0"/>
              </a:moveTo>
              <a:lnTo>
                <a:pt x="0" y="215534"/>
              </a:lnTo>
              <a:lnTo>
                <a:pt x="3152197" y="215534"/>
              </a:lnTo>
              <a:lnTo>
                <a:pt x="3152197" y="431069"/>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DD4A318-7B59-4A5A-8877-963CB85004E3}">
      <dsp:nvSpPr>
        <dsp:cNvPr id="0" name=""/>
        <dsp:cNvSpPr/>
      </dsp:nvSpPr>
      <dsp:spPr>
        <a:xfrm>
          <a:off x="6308750" y="2909105"/>
          <a:ext cx="1616511" cy="1762762"/>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kern="1200" dirty="0"/>
            <a:t> Конкретные примеры из жизни («случаи»)</a:t>
          </a:r>
        </a:p>
      </dsp:txBody>
      <dsp:txXfrm>
        <a:off x="6356096" y="2956451"/>
        <a:ext cx="1521819" cy="166807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99AA77-6162-42FA-A8E0-6908A92DF0F4}">
      <dsp:nvSpPr>
        <dsp:cNvPr id="0" name=""/>
        <dsp:cNvSpPr/>
      </dsp:nvSpPr>
      <dsp:spPr>
        <a:xfrm>
          <a:off x="791971" y="1911036"/>
          <a:ext cx="2214298" cy="1107149"/>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ru-RU" sz="2300" b="1" kern="1200" dirty="0"/>
            <a:t>Типичные ошибки</a:t>
          </a:r>
        </a:p>
      </dsp:txBody>
      <dsp:txXfrm>
        <a:off x="824398" y="1943463"/>
        <a:ext cx="2149444" cy="1042295"/>
      </dsp:txXfrm>
    </dsp:sp>
    <dsp:sp modelId="{A43647A6-B3EC-479C-BFF3-687D92E509C6}">
      <dsp:nvSpPr>
        <dsp:cNvPr id="0" name=""/>
        <dsp:cNvSpPr/>
      </dsp:nvSpPr>
      <dsp:spPr>
        <a:xfrm rot="17692822">
          <a:off x="2396519" y="1489479"/>
          <a:ext cx="2105222" cy="40429"/>
        </a:xfrm>
        <a:custGeom>
          <a:avLst/>
          <a:gdLst/>
          <a:ahLst/>
          <a:cxnLst/>
          <a:rect l="0" t="0" r="0" b="0"/>
          <a:pathLst>
            <a:path>
              <a:moveTo>
                <a:pt x="0" y="20214"/>
              </a:moveTo>
              <a:lnTo>
                <a:pt x="2105222" y="20214"/>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ru-RU" sz="700" kern="1200"/>
        </a:p>
      </dsp:txBody>
      <dsp:txXfrm>
        <a:off x="3396499" y="1457064"/>
        <a:ext cx="105261" cy="105261"/>
      </dsp:txXfrm>
    </dsp:sp>
    <dsp:sp modelId="{765EC410-ECB7-448F-80B5-81896D0EAF77}">
      <dsp:nvSpPr>
        <dsp:cNvPr id="0" name=""/>
        <dsp:cNvSpPr/>
      </dsp:nvSpPr>
      <dsp:spPr>
        <a:xfrm>
          <a:off x="3891990" y="1203"/>
          <a:ext cx="2686453" cy="1107149"/>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ru-RU" sz="2300" kern="1200" dirty="0"/>
            <a:t>  Отсутствие логического перехода</a:t>
          </a:r>
        </a:p>
      </dsp:txBody>
      <dsp:txXfrm>
        <a:off x="3924417" y="33630"/>
        <a:ext cx="2621599" cy="1042295"/>
      </dsp:txXfrm>
    </dsp:sp>
    <dsp:sp modelId="{A59C96D5-B15D-4882-93E5-CA6C844FCD7B}">
      <dsp:nvSpPr>
        <dsp:cNvPr id="0" name=""/>
        <dsp:cNvSpPr/>
      </dsp:nvSpPr>
      <dsp:spPr>
        <a:xfrm rot="19457599">
          <a:off x="2903746" y="2126090"/>
          <a:ext cx="1090767" cy="40429"/>
        </a:xfrm>
        <a:custGeom>
          <a:avLst/>
          <a:gdLst/>
          <a:ahLst/>
          <a:cxnLst/>
          <a:rect l="0" t="0" r="0" b="0"/>
          <a:pathLst>
            <a:path>
              <a:moveTo>
                <a:pt x="0" y="20214"/>
              </a:moveTo>
              <a:lnTo>
                <a:pt x="1090767" y="20214"/>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3421861" y="2119036"/>
        <a:ext cx="54538" cy="54538"/>
      </dsp:txXfrm>
    </dsp:sp>
    <dsp:sp modelId="{BC1048E3-6A7F-4307-BB31-5018F0D89F00}">
      <dsp:nvSpPr>
        <dsp:cNvPr id="0" name=""/>
        <dsp:cNvSpPr/>
      </dsp:nvSpPr>
      <dsp:spPr>
        <a:xfrm>
          <a:off x="3891990" y="1274425"/>
          <a:ext cx="2729987" cy="1107149"/>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ts val="0"/>
            </a:spcAft>
            <a:buNone/>
          </a:pPr>
          <a:r>
            <a:rPr lang="ru-RU" sz="2300" kern="1200" dirty="0"/>
            <a:t>  Фактические </a:t>
          </a:r>
        </a:p>
        <a:p>
          <a:pPr marL="0" lvl="0" indent="0" algn="ctr" defTabSz="1022350">
            <a:lnSpc>
              <a:spcPct val="90000"/>
            </a:lnSpc>
            <a:spcBef>
              <a:spcPct val="0"/>
            </a:spcBef>
            <a:spcAft>
              <a:spcPts val="0"/>
            </a:spcAft>
            <a:buNone/>
          </a:pPr>
          <a:r>
            <a:rPr lang="ru-RU" sz="2300" kern="1200" dirty="0"/>
            <a:t>ошибки</a:t>
          </a:r>
        </a:p>
        <a:p>
          <a:pPr marL="0" lvl="0" indent="0" algn="ctr" defTabSz="1022350">
            <a:lnSpc>
              <a:spcPct val="90000"/>
            </a:lnSpc>
            <a:spcBef>
              <a:spcPct val="0"/>
            </a:spcBef>
            <a:spcAft>
              <a:spcPts val="0"/>
            </a:spcAft>
            <a:buNone/>
          </a:pPr>
          <a:endParaRPr lang="ru-RU" sz="2300" kern="1200" dirty="0"/>
        </a:p>
      </dsp:txBody>
      <dsp:txXfrm>
        <a:off x="3924417" y="1306852"/>
        <a:ext cx="2665133" cy="1042295"/>
      </dsp:txXfrm>
    </dsp:sp>
    <dsp:sp modelId="{53FF21F6-7F5A-4F3C-9939-3D91FB0E8B3C}">
      <dsp:nvSpPr>
        <dsp:cNvPr id="0" name=""/>
        <dsp:cNvSpPr/>
      </dsp:nvSpPr>
      <dsp:spPr>
        <a:xfrm rot="2142401">
          <a:off x="2903746" y="2762701"/>
          <a:ext cx="1090767" cy="40429"/>
        </a:xfrm>
        <a:custGeom>
          <a:avLst/>
          <a:gdLst/>
          <a:ahLst/>
          <a:cxnLst/>
          <a:rect l="0" t="0" r="0" b="0"/>
          <a:pathLst>
            <a:path>
              <a:moveTo>
                <a:pt x="0" y="20214"/>
              </a:moveTo>
              <a:lnTo>
                <a:pt x="1090767" y="20214"/>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ru-RU" sz="500" kern="1200"/>
        </a:p>
      </dsp:txBody>
      <dsp:txXfrm>
        <a:off x="3421861" y="2755647"/>
        <a:ext cx="54538" cy="54538"/>
      </dsp:txXfrm>
    </dsp:sp>
    <dsp:sp modelId="{F60B1063-73B7-4FDE-9CFE-98CA7AC36FF5}">
      <dsp:nvSpPr>
        <dsp:cNvPr id="0" name=""/>
        <dsp:cNvSpPr/>
      </dsp:nvSpPr>
      <dsp:spPr>
        <a:xfrm>
          <a:off x="3891990" y="2547647"/>
          <a:ext cx="2773520" cy="1107149"/>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ru-RU" sz="2300" kern="1200" dirty="0"/>
            <a:t>    «Пример» не подтверждает тезис</a:t>
          </a:r>
        </a:p>
      </dsp:txBody>
      <dsp:txXfrm>
        <a:off x="3924417" y="2580074"/>
        <a:ext cx="2708666" cy="1042295"/>
      </dsp:txXfrm>
    </dsp:sp>
    <dsp:sp modelId="{8C79C683-465E-4150-90AB-247B11E5674F}">
      <dsp:nvSpPr>
        <dsp:cNvPr id="0" name=""/>
        <dsp:cNvSpPr/>
      </dsp:nvSpPr>
      <dsp:spPr>
        <a:xfrm rot="3907178">
          <a:off x="2396519" y="3399312"/>
          <a:ext cx="2105222" cy="40429"/>
        </a:xfrm>
        <a:custGeom>
          <a:avLst/>
          <a:gdLst/>
          <a:ahLst/>
          <a:cxnLst/>
          <a:rect l="0" t="0" r="0" b="0"/>
          <a:pathLst>
            <a:path>
              <a:moveTo>
                <a:pt x="0" y="20214"/>
              </a:moveTo>
              <a:lnTo>
                <a:pt x="2105222" y="20214"/>
              </a:lnTo>
            </a:path>
          </a:pathLst>
        </a:custGeom>
        <a:noFill/>
        <a:ln w="19050" cap="rnd" cmpd="sng" algn="ctr">
          <a:solidFill>
            <a:schemeClr val="dk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ru-RU" sz="700" kern="1200"/>
        </a:p>
      </dsp:txBody>
      <dsp:txXfrm>
        <a:off x="3396499" y="3366896"/>
        <a:ext cx="105261" cy="105261"/>
      </dsp:txXfrm>
    </dsp:sp>
    <dsp:sp modelId="{DCDC2379-ABD3-493E-8F0D-F97DBFF0FDCA}">
      <dsp:nvSpPr>
        <dsp:cNvPr id="0" name=""/>
        <dsp:cNvSpPr/>
      </dsp:nvSpPr>
      <dsp:spPr>
        <a:xfrm>
          <a:off x="3891990" y="3820869"/>
          <a:ext cx="2773498" cy="1107149"/>
        </a:xfrm>
        <a:prstGeom prst="roundRect">
          <a:avLst>
            <a:gd name="adj" fmla="val 10000"/>
          </a:avLst>
        </a:prstGeom>
        <a:gradFill rotWithShape="0">
          <a:gsLst>
            <a:gs pos="0">
              <a:schemeClr val="dk2">
                <a:hueOff val="0"/>
                <a:satOff val="0"/>
                <a:lumOff val="0"/>
                <a:alphaOff val="0"/>
                <a:tint val="96000"/>
                <a:lumMod val="100000"/>
              </a:schemeClr>
            </a:gs>
            <a:gs pos="78000">
              <a:schemeClr val="dk2">
                <a:hueOff val="0"/>
                <a:satOff val="0"/>
                <a:lumOff val="0"/>
                <a:alphaOff val="0"/>
                <a:shade val="94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ru-RU" sz="2300" kern="1200" dirty="0"/>
            <a:t>Не  показана связь между примером и тезисом</a:t>
          </a:r>
        </a:p>
      </dsp:txBody>
      <dsp:txXfrm>
        <a:off x="3924417" y="3853296"/>
        <a:ext cx="2708644" cy="104229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6ADF46-ADA4-4401-94F6-6508724E83B5}" type="datetimeFigureOut">
              <a:rPr lang="ru-RU" smtClean="0"/>
              <a:pPr/>
              <a:t>03.02.2017</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83848E-2172-40CD-9DDA-2153FC49032A}" type="slidenum">
              <a:rPr lang="ru-RU" smtClean="0"/>
              <a:pPr/>
              <a:t>‹#›</a:t>
            </a:fld>
            <a:endParaRPr lang="ru-RU" dirty="0"/>
          </a:p>
        </p:txBody>
      </p:sp>
    </p:spTree>
    <p:extLst>
      <p:ext uri="{BB962C8B-B14F-4D97-AF65-F5344CB8AC3E}">
        <p14:creationId xmlns:p14="http://schemas.microsoft.com/office/powerpoint/2010/main" val="1269153133"/>
      </p:ext>
    </p:extLst>
  </p:cSld>
  <p:clrMap bg1="lt1" tx1="dk1" bg2="lt2" tx2="dk2" accent1="accent1" accent2="accent2" accent3="accent3" accent4="accent4" accent5="accent5" accent6="accent6" hlink="hlink" folHlink="folHlink"/>
  <p:notesStyle>
    <a:lvl1pPr marL="0" algn="l" defTabSz="910212" rtl="0" eaLnBrk="1" latinLnBrk="0" hangingPunct="1">
      <a:defRPr sz="1200" kern="1200">
        <a:solidFill>
          <a:schemeClr val="tx1"/>
        </a:solidFill>
        <a:latin typeface="+mn-lt"/>
        <a:ea typeface="+mn-ea"/>
        <a:cs typeface="+mn-cs"/>
      </a:defRPr>
    </a:lvl1pPr>
    <a:lvl2pPr marL="455108" algn="l" defTabSz="910212" rtl="0" eaLnBrk="1" latinLnBrk="0" hangingPunct="1">
      <a:defRPr sz="1200" kern="1200">
        <a:solidFill>
          <a:schemeClr val="tx1"/>
        </a:solidFill>
        <a:latin typeface="+mn-lt"/>
        <a:ea typeface="+mn-ea"/>
        <a:cs typeface="+mn-cs"/>
      </a:defRPr>
    </a:lvl2pPr>
    <a:lvl3pPr marL="910212" algn="l" defTabSz="910212" rtl="0" eaLnBrk="1" latinLnBrk="0" hangingPunct="1">
      <a:defRPr sz="1200" kern="1200">
        <a:solidFill>
          <a:schemeClr val="tx1"/>
        </a:solidFill>
        <a:latin typeface="+mn-lt"/>
        <a:ea typeface="+mn-ea"/>
        <a:cs typeface="+mn-cs"/>
      </a:defRPr>
    </a:lvl3pPr>
    <a:lvl4pPr marL="1365322" algn="l" defTabSz="910212" rtl="0" eaLnBrk="1" latinLnBrk="0" hangingPunct="1">
      <a:defRPr sz="1200" kern="1200">
        <a:solidFill>
          <a:schemeClr val="tx1"/>
        </a:solidFill>
        <a:latin typeface="+mn-lt"/>
        <a:ea typeface="+mn-ea"/>
        <a:cs typeface="+mn-cs"/>
      </a:defRPr>
    </a:lvl4pPr>
    <a:lvl5pPr marL="1820430" algn="l" defTabSz="910212" rtl="0" eaLnBrk="1" latinLnBrk="0" hangingPunct="1">
      <a:defRPr sz="1200" kern="1200">
        <a:solidFill>
          <a:schemeClr val="tx1"/>
        </a:solidFill>
        <a:latin typeface="+mn-lt"/>
        <a:ea typeface="+mn-ea"/>
        <a:cs typeface="+mn-cs"/>
      </a:defRPr>
    </a:lvl5pPr>
    <a:lvl6pPr marL="2275534" algn="l" defTabSz="910212" rtl="0" eaLnBrk="1" latinLnBrk="0" hangingPunct="1">
      <a:defRPr sz="1200" kern="1200">
        <a:solidFill>
          <a:schemeClr val="tx1"/>
        </a:solidFill>
        <a:latin typeface="+mn-lt"/>
        <a:ea typeface="+mn-ea"/>
        <a:cs typeface="+mn-cs"/>
      </a:defRPr>
    </a:lvl6pPr>
    <a:lvl7pPr marL="2730640" algn="l" defTabSz="910212" rtl="0" eaLnBrk="1" latinLnBrk="0" hangingPunct="1">
      <a:defRPr sz="1200" kern="1200">
        <a:solidFill>
          <a:schemeClr val="tx1"/>
        </a:solidFill>
        <a:latin typeface="+mn-lt"/>
        <a:ea typeface="+mn-ea"/>
        <a:cs typeface="+mn-cs"/>
      </a:defRPr>
    </a:lvl7pPr>
    <a:lvl8pPr marL="3185751" algn="l" defTabSz="910212" rtl="0" eaLnBrk="1" latinLnBrk="0" hangingPunct="1">
      <a:defRPr sz="1200" kern="1200">
        <a:solidFill>
          <a:schemeClr val="tx1"/>
        </a:solidFill>
        <a:latin typeface="+mn-lt"/>
        <a:ea typeface="+mn-ea"/>
        <a:cs typeface="+mn-cs"/>
      </a:defRPr>
    </a:lvl8pPr>
    <a:lvl9pPr marL="3640856" algn="l" defTabSz="91021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2983BEF4-40B4-4F5C-B9D3-790756FEAEDC}" type="slidenum">
              <a:rPr lang="ru-RU" smtClean="0"/>
              <a:pPr/>
              <a:t>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33"/>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4"/>
            <a:ext cx="6400800" cy="1752600"/>
          </a:xfrm>
        </p:spPr>
        <p:txBody>
          <a:bodyPr/>
          <a:lstStyle>
            <a:lvl1pPr marL="0" indent="0" algn="ctr">
              <a:buNone/>
              <a:defRPr>
                <a:solidFill>
                  <a:schemeClr val="tx1">
                    <a:tint val="75000"/>
                  </a:schemeClr>
                </a:solidFill>
              </a:defRPr>
            </a:lvl1pPr>
            <a:lvl2pPr marL="456555" indent="0" algn="ctr">
              <a:buNone/>
              <a:defRPr>
                <a:solidFill>
                  <a:schemeClr val="tx1">
                    <a:tint val="75000"/>
                  </a:schemeClr>
                </a:solidFill>
              </a:defRPr>
            </a:lvl2pPr>
            <a:lvl3pPr marL="913110" indent="0" algn="ctr">
              <a:buNone/>
              <a:defRPr>
                <a:solidFill>
                  <a:schemeClr val="tx1">
                    <a:tint val="75000"/>
                  </a:schemeClr>
                </a:solidFill>
              </a:defRPr>
            </a:lvl3pPr>
            <a:lvl4pPr marL="1369664" indent="0" algn="ctr">
              <a:buNone/>
              <a:defRPr>
                <a:solidFill>
                  <a:schemeClr val="tx1">
                    <a:tint val="75000"/>
                  </a:schemeClr>
                </a:solidFill>
              </a:defRPr>
            </a:lvl4pPr>
            <a:lvl5pPr marL="1826221" indent="0" algn="ctr">
              <a:buNone/>
              <a:defRPr>
                <a:solidFill>
                  <a:schemeClr val="tx1">
                    <a:tint val="75000"/>
                  </a:schemeClr>
                </a:solidFill>
              </a:defRPr>
            </a:lvl5pPr>
            <a:lvl6pPr marL="2282774" indent="0" algn="ctr">
              <a:buNone/>
              <a:defRPr>
                <a:solidFill>
                  <a:schemeClr val="tx1">
                    <a:tint val="75000"/>
                  </a:schemeClr>
                </a:solidFill>
              </a:defRPr>
            </a:lvl6pPr>
            <a:lvl7pPr marL="2739331" indent="0" algn="ctr">
              <a:buNone/>
              <a:defRPr>
                <a:solidFill>
                  <a:schemeClr val="tx1">
                    <a:tint val="75000"/>
                  </a:schemeClr>
                </a:solidFill>
              </a:defRPr>
            </a:lvl7pPr>
            <a:lvl8pPr marL="3195886" indent="0" algn="ctr">
              <a:buNone/>
              <a:defRPr>
                <a:solidFill>
                  <a:schemeClr val="tx1">
                    <a:tint val="75000"/>
                  </a:schemeClr>
                </a:solidFill>
              </a:defRPr>
            </a:lvl8pPr>
            <a:lvl9pPr marL="3652439"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EA3C93C8-ABAA-41E0-B1BE-9EE4FC7D616F}" type="datetimeFigureOut">
              <a:rPr lang="ru-RU" smtClean="0">
                <a:solidFill>
                  <a:prstClr val="black">
                    <a:tint val="75000"/>
                  </a:prstClr>
                </a:solidFill>
              </a:rPr>
              <a:pPr/>
              <a:t>03.02.2017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A044ADAA-0987-40CF-9BF0-F83DF4E4135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987266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EA3C93C8-ABAA-41E0-B1BE-9EE4FC7D616F}" type="datetimeFigureOut">
              <a:rPr lang="ru-RU" smtClean="0">
                <a:solidFill>
                  <a:prstClr val="black">
                    <a:tint val="75000"/>
                  </a:prstClr>
                </a:solidFill>
              </a:rPr>
              <a:pPr/>
              <a:t>03.02.2017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A044ADAA-0987-40CF-9BF0-F83DF4E4135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319043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8"/>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6555" indent="0">
              <a:buNone/>
              <a:defRPr sz="1800">
                <a:solidFill>
                  <a:schemeClr val="tx1">
                    <a:tint val="75000"/>
                  </a:schemeClr>
                </a:solidFill>
              </a:defRPr>
            </a:lvl2pPr>
            <a:lvl3pPr marL="913110" indent="0">
              <a:buNone/>
              <a:defRPr sz="1600">
                <a:solidFill>
                  <a:schemeClr val="tx1">
                    <a:tint val="75000"/>
                  </a:schemeClr>
                </a:solidFill>
              </a:defRPr>
            </a:lvl3pPr>
            <a:lvl4pPr marL="1369664" indent="0">
              <a:buNone/>
              <a:defRPr sz="1400">
                <a:solidFill>
                  <a:schemeClr val="tx1">
                    <a:tint val="75000"/>
                  </a:schemeClr>
                </a:solidFill>
              </a:defRPr>
            </a:lvl4pPr>
            <a:lvl5pPr marL="1826221" indent="0">
              <a:buNone/>
              <a:defRPr sz="1400">
                <a:solidFill>
                  <a:schemeClr val="tx1">
                    <a:tint val="75000"/>
                  </a:schemeClr>
                </a:solidFill>
              </a:defRPr>
            </a:lvl5pPr>
            <a:lvl6pPr marL="2282774" indent="0">
              <a:buNone/>
              <a:defRPr sz="1400">
                <a:solidFill>
                  <a:schemeClr val="tx1">
                    <a:tint val="75000"/>
                  </a:schemeClr>
                </a:solidFill>
              </a:defRPr>
            </a:lvl6pPr>
            <a:lvl7pPr marL="2739331" indent="0">
              <a:buNone/>
              <a:defRPr sz="1400">
                <a:solidFill>
                  <a:schemeClr val="tx1">
                    <a:tint val="75000"/>
                  </a:schemeClr>
                </a:solidFill>
              </a:defRPr>
            </a:lvl7pPr>
            <a:lvl8pPr marL="3195886" indent="0">
              <a:buNone/>
              <a:defRPr sz="1400">
                <a:solidFill>
                  <a:schemeClr val="tx1">
                    <a:tint val="75000"/>
                  </a:schemeClr>
                </a:solidFill>
              </a:defRPr>
            </a:lvl8pPr>
            <a:lvl9pPr marL="3652439"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EA3C93C8-ABAA-41E0-B1BE-9EE4FC7D616F}" type="datetimeFigureOut">
              <a:rPr lang="ru-RU" smtClean="0">
                <a:solidFill>
                  <a:prstClr val="black">
                    <a:tint val="75000"/>
                  </a:prstClr>
                </a:solidFill>
              </a:rPr>
              <a:pPr/>
              <a:t>03.02.2017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A044ADAA-0987-40CF-9BF0-F83DF4E4135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739789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EA3C93C8-ABAA-41E0-B1BE-9EE4FC7D616F}" type="datetimeFigureOut">
              <a:rPr lang="ru-RU" smtClean="0">
                <a:solidFill>
                  <a:prstClr val="black">
                    <a:tint val="75000"/>
                  </a:prstClr>
                </a:solidFill>
              </a:rPr>
              <a:pPr/>
              <a:t>03.02.2017</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A044ADAA-0987-40CF-9BF0-F83DF4E4135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2431323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6555" indent="0">
              <a:buNone/>
              <a:defRPr sz="2000" b="1"/>
            </a:lvl2pPr>
            <a:lvl3pPr marL="913110" indent="0">
              <a:buNone/>
              <a:defRPr sz="1800" b="1"/>
            </a:lvl3pPr>
            <a:lvl4pPr marL="1369664" indent="0">
              <a:buNone/>
              <a:defRPr sz="1600" b="1"/>
            </a:lvl4pPr>
            <a:lvl5pPr marL="1826221" indent="0">
              <a:buNone/>
              <a:defRPr sz="1600" b="1"/>
            </a:lvl5pPr>
            <a:lvl6pPr marL="2282774" indent="0">
              <a:buNone/>
              <a:defRPr sz="1600" b="1"/>
            </a:lvl6pPr>
            <a:lvl7pPr marL="2739331" indent="0">
              <a:buNone/>
              <a:defRPr sz="1600" b="1"/>
            </a:lvl7pPr>
            <a:lvl8pPr marL="3195886" indent="0">
              <a:buNone/>
              <a:defRPr sz="1600" b="1"/>
            </a:lvl8pPr>
            <a:lvl9pPr marL="3652439"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33" y="1535113"/>
            <a:ext cx="4041775" cy="639762"/>
          </a:xfrm>
        </p:spPr>
        <p:txBody>
          <a:bodyPr anchor="b"/>
          <a:lstStyle>
            <a:lvl1pPr marL="0" indent="0">
              <a:buNone/>
              <a:defRPr sz="2400" b="1"/>
            </a:lvl1pPr>
            <a:lvl2pPr marL="456555" indent="0">
              <a:buNone/>
              <a:defRPr sz="2000" b="1"/>
            </a:lvl2pPr>
            <a:lvl3pPr marL="913110" indent="0">
              <a:buNone/>
              <a:defRPr sz="1800" b="1"/>
            </a:lvl3pPr>
            <a:lvl4pPr marL="1369664" indent="0">
              <a:buNone/>
              <a:defRPr sz="1600" b="1"/>
            </a:lvl4pPr>
            <a:lvl5pPr marL="1826221" indent="0">
              <a:buNone/>
              <a:defRPr sz="1600" b="1"/>
            </a:lvl5pPr>
            <a:lvl6pPr marL="2282774" indent="0">
              <a:buNone/>
              <a:defRPr sz="1600" b="1"/>
            </a:lvl6pPr>
            <a:lvl7pPr marL="2739331" indent="0">
              <a:buNone/>
              <a:defRPr sz="1600" b="1"/>
            </a:lvl7pPr>
            <a:lvl8pPr marL="3195886" indent="0">
              <a:buNone/>
              <a:defRPr sz="1600" b="1"/>
            </a:lvl8pPr>
            <a:lvl9pPr marL="3652439"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EA3C93C8-ABAA-41E0-B1BE-9EE4FC7D616F}" type="datetimeFigureOut">
              <a:rPr lang="ru-RU" smtClean="0">
                <a:solidFill>
                  <a:prstClr val="black">
                    <a:tint val="75000"/>
                  </a:prstClr>
                </a:solidFill>
              </a:rPr>
              <a:pPr/>
              <a:t>03.02.2017</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A044ADAA-0987-40CF-9BF0-F83DF4E4135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906527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solidFill>
                  <a:prstClr val="black">
                    <a:tint val="75000"/>
                  </a:prstClr>
                </a:solidFill>
              </a:rPr>
              <a:pPr/>
              <a:t>03.02.2017</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093575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A3C93C8-ABAA-41E0-B1BE-9EE4FC7D616F}" type="datetimeFigureOut">
              <a:rPr lang="ru-RU" smtClean="0">
                <a:solidFill>
                  <a:prstClr val="black">
                    <a:tint val="75000"/>
                  </a:prstClr>
                </a:solidFill>
              </a:rPr>
              <a:pPr/>
              <a:t>03.02.2017</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A044ADAA-0987-40CF-9BF0-F83DF4E4135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149824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8"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8" y="1435100"/>
            <a:ext cx="3008313" cy="4691063"/>
          </a:xfrm>
        </p:spPr>
        <p:txBody>
          <a:bodyPr/>
          <a:lstStyle>
            <a:lvl1pPr marL="0" indent="0">
              <a:buNone/>
              <a:defRPr sz="1400"/>
            </a:lvl1pPr>
            <a:lvl2pPr marL="456555" indent="0">
              <a:buNone/>
              <a:defRPr sz="1200"/>
            </a:lvl2pPr>
            <a:lvl3pPr marL="913110" indent="0">
              <a:buNone/>
              <a:defRPr sz="1000"/>
            </a:lvl3pPr>
            <a:lvl4pPr marL="1369664" indent="0">
              <a:buNone/>
              <a:defRPr sz="900"/>
            </a:lvl4pPr>
            <a:lvl5pPr marL="1826221" indent="0">
              <a:buNone/>
              <a:defRPr sz="900"/>
            </a:lvl5pPr>
            <a:lvl6pPr marL="2282774" indent="0">
              <a:buNone/>
              <a:defRPr sz="900"/>
            </a:lvl6pPr>
            <a:lvl7pPr marL="2739331" indent="0">
              <a:buNone/>
              <a:defRPr sz="900"/>
            </a:lvl7pPr>
            <a:lvl8pPr marL="3195886" indent="0">
              <a:buNone/>
              <a:defRPr sz="900"/>
            </a:lvl8pPr>
            <a:lvl9pPr marL="3652439"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EA3C93C8-ABAA-41E0-B1BE-9EE4FC7D616F}" type="datetimeFigureOut">
              <a:rPr lang="ru-RU" smtClean="0">
                <a:solidFill>
                  <a:prstClr val="black">
                    <a:tint val="75000"/>
                  </a:prstClr>
                </a:solidFill>
              </a:rPr>
              <a:pPr/>
              <a:t>03.02.2017</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A044ADAA-0987-40CF-9BF0-F83DF4E4135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908740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6555" indent="0">
              <a:buNone/>
              <a:defRPr sz="2800"/>
            </a:lvl2pPr>
            <a:lvl3pPr marL="913110" indent="0">
              <a:buNone/>
              <a:defRPr sz="2400"/>
            </a:lvl3pPr>
            <a:lvl4pPr marL="1369664" indent="0">
              <a:buNone/>
              <a:defRPr sz="2000"/>
            </a:lvl4pPr>
            <a:lvl5pPr marL="1826221" indent="0">
              <a:buNone/>
              <a:defRPr sz="2000"/>
            </a:lvl5pPr>
            <a:lvl6pPr marL="2282774" indent="0">
              <a:buNone/>
              <a:defRPr sz="2000"/>
            </a:lvl6pPr>
            <a:lvl7pPr marL="2739331" indent="0">
              <a:buNone/>
              <a:defRPr sz="2000"/>
            </a:lvl7pPr>
            <a:lvl8pPr marL="3195886" indent="0">
              <a:buNone/>
              <a:defRPr sz="2000"/>
            </a:lvl8pPr>
            <a:lvl9pPr marL="3652439" indent="0">
              <a:buNone/>
              <a:defRPr sz="2000"/>
            </a:lvl9pPr>
          </a:lstStyle>
          <a:p>
            <a:r>
              <a:rPr lang="ru-RU"/>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6555" indent="0">
              <a:buNone/>
              <a:defRPr sz="1200"/>
            </a:lvl2pPr>
            <a:lvl3pPr marL="913110" indent="0">
              <a:buNone/>
              <a:defRPr sz="1000"/>
            </a:lvl3pPr>
            <a:lvl4pPr marL="1369664" indent="0">
              <a:buNone/>
              <a:defRPr sz="900"/>
            </a:lvl4pPr>
            <a:lvl5pPr marL="1826221" indent="0">
              <a:buNone/>
              <a:defRPr sz="900"/>
            </a:lvl5pPr>
            <a:lvl6pPr marL="2282774" indent="0">
              <a:buNone/>
              <a:defRPr sz="900"/>
            </a:lvl6pPr>
            <a:lvl7pPr marL="2739331" indent="0">
              <a:buNone/>
              <a:defRPr sz="900"/>
            </a:lvl7pPr>
            <a:lvl8pPr marL="3195886" indent="0">
              <a:buNone/>
              <a:defRPr sz="900"/>
            </a:lvl8pPr>
            <a:lvl9pPr marL="3652439"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EA3C93C8-ABAA-41E0-B1BE-9EE4FC7D616F}" type="datetimeFigureOut">
              <a:rPr lang="ru-RU" smtClean="0">
                <a:solidFill>
                  <a:prstClr val="black">
                    <a:tint val="75000"/>
                  </a:prstClr>
                </a:solidFill>
              </a:rPr>
              <a:pPr/>
              <a:t>03.02.2017</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A044ADAA-0987-40CF-9BF0-F83DF4E4135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007516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EA3C93C8-ABAA-41E0-B1BE-9EE4FC7D616F}" type="datetimeFigureOut">
              <a:rPr lang="ru-RU" smtClean="0">
                <a:solidFill>
                  <a:prstClr val="black">
                    <a:tint val="75000"/>
                  </a:prstClr>
                </a:solidFill>
              </a:rPr>
              <a:pPr/>
              <a:t>03.02.2017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A044ADAA-0987-40CF-9BF0-F83DF4E4135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948724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43"/>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EA3C93C8-ABAA-41E0-B1BE-9EE4FC7D616F}" type="datetimeFigureOut">
              <a:rPr lang="ru-RU" smtClean="0">
                <a:solidFill>
                  <a:prstClr val="black">
                    <a:tint val="75000"/>
                  </a:prstClr>
                </a:solidFill>
              </a:rPr>
              <a:pPr/>
              <a:t>03.02.2017</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A044ADAA-0987-40CF-9BF0-F83DF4E4135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5611756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endParaRPr lang="ru-RU" dirty="0"/>
          </a:p>
        </p:txBody>
      </p:sp>
      <p:sp>
        <p:nvSpPr>
          <p:cNvPr id="3" name="Содержимое 2"/>
          <p:cNvSpPr>
            <a:spLocks noGrp="1"/>
          </p:cNvSpPr>
          <p:nvPr>
            <p:ph idx="1"/>
          </p:nvPr>
        </p:nvSpPr>
        <p:spPr>
          <a:xfrm>
            <a:off x="5572132" y="1142985"/>
            <a:ext cx="3143272" cy="2643206"/>
          </a:xfrm>
          <a:solidFill>
            <a:srgbClr val="B9CDE5">
              <a:alpha val="29804"/>
            </a:srgbClr>
          </a:solidFill>
          <a:ln>
            <a:solidFill>
              <a:schemeClr val="accent5">
                <a:lumMod val="75000"/>
              </a:schemeClr>
            </a:solidFill>
          </a:ln>
        </p:spPr>
        <p:txBody>
          <a:bodyPr>
            <a:noAutofit/>
          </a:bodyPr>
          <a:lstStyle>
            <a:lvl1pPr>
              <a:defRPr sz="1800" b="0">
                <a:solidFill>
                  <a:schemeClr val="accent5">
                    <a:lumMod val="50000"/>
                  </a:schemeClr>
                </a:solidFill>
                <a:effectLst/>
              </a:defRPr>
            </a:lvl1pPr>
          </a:lstStyle>
          <a:p>
            <a:pPr lvl="0"/>
            <a:r>
              <a:rPr lang="ru-RU"/>
              <a:t>Образец текста</a:t>
            </a:r>
          </a:p>
        </p:txBody>
      </p:sp>
      <p:sp>
        <p:nvSpPr>
          <p:cNvPr id="6" name="Содержимое 2"/>
          <p:cNvSpPr>
            <a:spLocks noGrp="1"/>
          </p:cNvSpPr>
          <p:nvPr>
            <p:ph idx="11"/>
          </p:nvPr>
        </p:nvSpPr>
        <p:spPr>
          <a:xfrm>
            <a:off x="428596" y="1214424"/>
            <a:ext cx="1928826" cy="338554"/>
          </a:xfrm>
          <a:prstGeom prst="flowChartProcess">
            <a:avLst/>
          </a:prstGeom>
          <a:noFill/>
          <a:effectLst>
            <a:outerShdw blurRad="50800" dist="38100" dir="2700000" algn="tl" rotWithShape="0">
              <a:prstClr val="black">
                <a:alpha val="40000"/>
              </a:prstClr>
            </a:outerShdw>
          </a:effectLst>
        </p:spPr>
        <p:txBody>
          <a:bodyPr>
            <a:noAutofit/>
          </a:bodyPr>
          <a:lstStyle>
            <a:lvl1pPr algn="l" rtl="0" fontAlgn="auto">
              <a:spcBef>
                <a:spcPts val="0"/>
              </a:spcBef>
              <a:spcAft>
                <a:spcPts val="0"/>
              </a:spcAft>
              <a:defRPr lang="ru-RU" sz="1600" b="1" kern="0" cap="all" dirty="0" smtClean="0">
                <a:ln w="6350" cmpd="sng">
                  <a:solidFill>
                    <a:schemeClr val="bg1"/>
                  </a:solidFill>
                  <a:prstDash val="solid"/>
                </a:ln>
                <a:solidFill>
                  <a:schemeClr val="accent2"/>
                </a:solidFill>
                <a:effectLst>
                  <a:reflection blurRad="12700" stA="28000" endPos="45000" dist="1000" dir="5400000" sy="-100000" algn="bl" rotWithShape="0"/>
                </a:effectLst>
                <a:latin typeface="Arial Black" pitchFamily="34" charset="0"/>
                <a:ea typeface="+mn-ea"/>
                <a:cs typeface="+mn-cs"/>
              </a:defRPr>
            </a:lvl1pPr>
          </a:lstStyle>
          <a:p>
            <a:pPr lvl="0"/>
            <a:r>
              <a:rPr lang="ru-RU"/>
              <a:t>Образец текста</a:t>
            </a:r>
          </a:p>
        </p:txBody>
      </p:sp>
    </p:spTree>
    <p:extLst>
      <p:ext uri="{BB962C8B-B14F-4D97-AF65-F5344CB8AC3E}">
        <p14:creationId xmlns:p14="http://schemas.microsoft.com/office/powerpoint/2010/main" val="6610111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4_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72132" y="1142985"/>
            <a:ext cx="3143272" cy="2643206"/>
          </a:xfrm>
          <a:solidFill>
            <a:srgbClr val="B9CDE5">
              <a:alpha val="29804"/>
            </a:srgbClr>
          </a:solidFill>
          <a:ln>
            <a:solidFill>
              <a:schemeClr val="accent5">
                <a:lumMod val="75000"/>
              </a:schemeClr>
            </a:solidFill>
          </a:ln>
        </p:spPr>
        <p:txBody>
          <a:bodyPr>
            <a:noAutofit/>
          </a:bodyPr>
          <a:lstStyle>
            <a:lvl1pPr>
              <a:defRPr sz="1800" b="0">
                <a:solidFill>
                  <a:schemeClr val="accent5">
                    <a:lumMod val="50000"/>
                  </a:schemeClr>
                </a:solidFill>
                <a:effectLst/>
              </a:defRPr>
            </a:lvl1pPr>
          </a:lstStyle>
          <a:p>
            <a:pPr lvl="0"/>
            <a:r>
              <a:rPr lang="ru-RU"/>
              <a:t>Образец текста</a:t>
            </a:r>
          </a:p>
        </p:txBody>
      </p:sp>
      <p:sp>
        <p:nvSpPr>
          <p:cNvPr id="6" name="Содержимое 2"/>
          <p:cNvSpPr>
            <a:spLocks noGrp="1"/>
          </p:cNvSpPr>
          <p:nvPr>
            <p:ph idx="11" hasCustomPrompt="1"/>
          </p:nvPr>
        </p:nvSpPr>
        <p:spPr>
          <a:xfrm>
            <a:off x="428596" y="1214424"/>
            <a:ext cx="1928826" cy="338554"/>
          </a:xfrm>
          <a:prstGeom prst="flowChartProcess">
            <a:avLst/>
          </a:prstGeom>
          <a:noFill/>
          <a:effectLst>
            <a:outerShdw blurRad="50800" dist="38100" dir="2700000" algn="tl" rotWithShape="0">
              <a:prstClr val="black">
                <a:alpha val="40000"/>
              </a:prstClr>
            </a:outerShdw>
          </a:effectLst>
        </p:spPr>
        <p:txBody>
          <a:bodyPr>
            <a:noAutofit/>
          </a:bodyPr>
          <a:lstStyle>
            <a:lvl1pPr algn="l" rtl="0" fontAlgn="auto">
              <a:spcBef>
                <a:spcPts val="0"/>
              </a:spcBef>
              <a:spcAft>
                <a:spcPts val="0"/>
              </a:spcAft>
              <a:defRPr lang="ru-RU" sz="1600" b="1" kern="0" cap="all" dirty="0" smtClean="0">
                <a:ln w="6350" cmpd="sng">
                  <a:solidFill>
                    <a:schemeClr val="bg1"/>
                  </a:solidFill>
                  <a:prstDash val="solid"/>
                </a:ln>
                <a:solidFill>
                  <a:schemeClr val="accent2"/>
                </a:solidFill>
                <a:effectLst>
                  <a:reflection blurRad="12700" stA="28000" endPos="45000" dist="1000" dir="5400000" sy="-100000" algn="bl" rotWithShape="0"/>
                </a:effectLst>
                <a:latin typeface="Arial Black" pitchFamily="34" charset="0"/>
                <a:ea typeface="+mn-ea"/>
                <a:cs typeface="+mn-cs"/>
              </a:defRPr>
            </a:lvl1pPr>
          </a:lstStyle>
          <a:p>
            <a:pPr lvl="0"/>
            <a:r>
              <a:rPr lang="ru-RU" dirty="0"/>
              <a:t>Авторы</a:t>
            </a:r>
          </a:p>
        </p:txBody>
      </p:sp>
    </p:spTree>
    <p:extLst>
      <p:ext uri="{BB962C8B-B14F-4D97-AF65-F5344CB8AC3E}">
        <p14:creationId xmlns:p14="http://schemas.microsoft.com/office/powerpoint/2010/main" val="15652449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9_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72132" y="1142985"/>
            <a:ext cx="3143272" cy="2643206"/>
          </a:xfrm>
          <a:solidFill>
            <a:srgbClr val="B9CDE5">
              <a:alpha val="29804"/>
            </a:srgbClr>
          </a:solidFill>
          <a:ln>
            <a:solidFill>
              <a:schemeClr val="accent5">
                <a:lumMod val="75000"/>
              </a:schemeClr>
            </a:solidFill>
          </a:ln>
        </p:spPr>
        <p:txBody>
          <a:bodyPr>
            <a:noAutofit/>
          </a:bodyPr>
          <a:lstStyle>
            <a:lvl1pPr>
              <a:defRPr sz="1800" b="0">
                <a:solidFill>
                  <a:schemeClr val="accent5">
                    <a:lumMod val="50000"/>
                  </a:schemeClr>
                </a:solidFill>
                <a:effectLst/>
              </a:defRPr>
            </a:lvl1pPr>
          </a:lstStyle>
          <a:p>
            <a:pPr lvl="0"/>
            <a:r>
              <a:rPr lang="ru-RU"/>
              <a:t>Образец текста</a:t>
            </a:r>
          </a:p>
        </p:txBody>
      </p:sp>
      <p:sp>
        <p:nvSpPr>
          <p:cNvPr id="6" name="Содержимое 2"/>
          <p:cNvSpPr>
            <a:spLocks noGrp="1"/>
          </p:cNvSpPr>
          <p:nvPr>
            <p:ph idx="11" hasCustomPrompt="1"/>
          </p:nvPr>
        </p:nvSpPr>
        <p:spPr>
          <a:xfrm>
            <a:off x="428596" y="1214424"/>
            <a:ext cx="1928826" cy="338554"/>
          </a:xfrm>
          <a:prstGeom prst="flowChartProcess">
            <a:avLst/>
          </a:prstGeom>
          <a:noFill/>
          <a:effectLst>
            <a:outerShdw blurRad="50800" dist="38100" dir="2700000" algn="tl" rotWithShape="0">
              <a:prstClr val="black">
                <a:alpha val="40000"/>
              </a:prstClr>
            </a:outerShdw>
          </a:effectLst>
        </p:spPr>
        <p:txBody>
          <a:bodyPr>
            <a:noAutofit/>
          </a:bodyPr>
          <a:lstStyle>
            <a:lvl1pPr algn="l" rtl="0" fontAlgn="auto">
              <a:spcBef>
                <a:spcPts val="0"/>
              </a:spcBef>
              <a:spcAft>
                <a:spcPts val="0"/>
              </a:spcAft>
              <a:defRPr lang="ru-RU" sz="1600" b="1" kern="0" cap="all" dirty="0" smtClean="0">
                <a:ln w="6350" cmpd="sng">
                  <a:solidFill>
                    <a:schemeClr val="bg1"/>
                  </a:solidFill>
                  <a:prstDash val="solid"/>
                </a:ln>
                <a:solidFill>
                  <a:schemeClr val="accent2"/>
                </a:solidFill>
                <a:effectLst>
                  <a:reflection blurRad="12700" stA="28000" endPos="45000" dist="1000" dir="5400000" sy="-100000" algn="bl" rotWithShape="0"/>
                </a:effectLst>
                <a:latin typeface="Arial Black" pitchFamily="34" charset="0"/>
                <a:ea typeface="+mn-ea"/>
                <a:cs typeface="+mn-cs"/>
              </a:defRPr>
            </a:lvl1pPr>
          </a:lstStyle>
          <a:p>
            <a:pPr lvl="0"/>
            <a:r>
              <a:rPr lang="ru-RU" dirty="0"/>
              <a:t>Авторы</a:t>
            </a:r>
          </a:p>
        </p:txBody>
      </p:sp>
    </p:spTree>
    <p:extLst>
      <p:ext uri="{BB962C8B-B14F-4D97-AF65-F5344CB8AC3E}">
        <p14:creationId xmlns:p14="http://schemas.microsoft.com/office/powerpoint/2010/main" val="13961003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14_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72132" y="1142985"/>
            <a:ext cx="3143272" cy="2643206"/>
          </a:xfrm>
          <a:solidFill>
            <a:srgbClr val="B9CDE5">
              <a:alpha val="29804"/>
            </a:srgbClr>
          </a:solidFill>
          <a:ln>
            <a:solidFill>
              <a:schemeClr val="accent5">
                <a:lumMod val="75000"/>
              </a:schemeClr>
            </a:solidFill>
          </a:ln>
        </p:spPr>
        <p:txBody>
          <a:bodyPr>
            <a:noAutofit/>
          </a:bodyPr>
          <a:lstStyle>
            <a:lvl1pPr>
              <a:defRPr sz="1800" b="0">
                <a:solidFill>
                  <a:schemeClr val="accent5">
                    <a:lumMod val="50000"/>
                  </a:schemeClr>
                </a:solidFill>
                <a:effectLst/>
              </a:defRPr>
            </a:lvl1pPr>
          </a:lstStyle>
          <a:p>
            <a:pPr lvl="0"/>
            <a:r>
              <a:rPr lang="ru-RU"/>
              <a:t>Образец текста</a:t>
            </a:r>
          </a:p>
        </p:txBody>
      </p:sp>
      <p:sp>
        <p:nvSpPr>
          <p:cNvPr id="6" name="Содержимое 2"/>
          <p:cNvSpPr>
            <a:spLocks noGrp="1"/>
          </p:cNvSpPr>
          <p:nvPr>
            <p:ph idx="11" hasCustomPrompt="1"/>
          </p:nvPr>
        </p:nvSpPr>
        <p:spPr>
          <a:xfrm>
            <a:off x="428596" y="1214424"/>
            <a:ext cx="1928826" cy="338554"/>
          </a:xfrm>
          <a:prstGeom prst="flowChartProcess">
            <a:avLst/>
          </a:prstGeom>
          <a:noFill/>
          <a:effectLst>
            <a:outerShdw blurRad="50800" dist="38100" dir="2700000" algn="tl" rotWithShape="0">
              <a:prstClr val="black">
                <a:alpha val="40000"/>
              </a:prstClr>
            </a:outerShdw>
          </a:effectLst>
        </p:spPr>
        <p:txBody>
          <a:bodyPr>
            <a:noAutofit/>
          </a:bodyPr>
          <a:lstStyle>
            <a:lvl1pPr algn="l" rtl="0" fontAlgn="auto">
              <a:spcBef>
                <a:spcPts val="0"/>
              </a:spcBef>
              <a:spcAft>
                <a:spcPts val="0"/>
              </a:spcAft>
              <a:defRPr lang="ru-RU" sz="1600" b="1" kern="0" cap="all" dirty="0" smtClean="0">
                <a:ln w="6350" cmpd="sng">
                  <a:solidFill>
                    <a:schemeClr val="bg1"/>
                  </a:solidFill>
                  <a:prstDash val="solid"/>
                </a:ln>
                <a:solidFill>
                  <a:schemeClr val="accent2"/>
                </a:solidFill>
                <a:effectLst>
                  <a:reflection blurRad="12700" stA="28000" endPos="45000" dist="1000" dir="5400000" sy="-100000" algn="bl" rotWithShape="0"/>
                </a:effectLst>
                <a:latin typeface="Arial Black" pitchFamily="34" charset="0"/>
                <a:ea typeface="+mn-ea"/>
                <a:cs typeface="+mn-cs"/>
              </a:defRPr>
            </a:lvl1pPr>
          </a:lstStyle>
          <a:p>
            <a:pPr lvl="0"/>
            <a:r>
              <a:rPr lang="ru-RU" dirty="0"/>
              <a:t>Авторы</a:t>
            </a:r>
          </a:p>
        </p:txBody>
      </p:sp>
    </p:spTree>
    <p:extLst>
      <p:ext uri="{BB962C8B-B14F-4D97-AF65-F5344CB8AC3E}">
        <p14:creationId xmlns:p14="http://schemas.microsoft.com/office/powerpoint/2010/main" val="25877959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12_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72132" y="1142985"/>
            <a:ext cx="3143272" cy="2643206"/>
          </a:xfrm>
          <a:solidFill>
            <a:srgbClr val="B9CDE5">
              <a:alpha val="29804"/>
            </a:srgbClr>
          </a:solidFill>
          <a:ln>
            <a:solidFill>
              <a:schemeClr val="accent5">
                <a:lumMod val="75000"/>
              </a:schemeClr>
            </a:solidFill>
          </a:ln>
        </p:spPr>
        <p:txBody>
          <a:bodyPr>
            <a:noAutofit/>
          </a:bodyPr>
          <a:lstStyle>
            <a:lvl1pPr>
              <a:defRPr sz="1800" b="0">
                <a:solidFill>
                  <a:schemeClr val="accent5">
                    <a:lumMod val="50000"/>
                  </a:schemeClr>
                </a:solidFill>
                <a:effectLst/>
              </a:defRPr>
            </a:lvl1pPr>
          </a:lstStyle>
          <a:p>
            <a:pPr lvl="0"/>
            <a:r>
              <a:rPr lang="ru-RU"/>
              <a:t>Образец текста</a:t>
            </a:r>
          </a:p>
        </p:txBody>
      </p:sp>
      <p:sp>
        <p:nvSpPr>
          <p:cNvPr id="6" name="Содержимое 2"/>
          <p:cNvSpPr>
            <a:spLocks noGrp="1"/>
          </p:cNvSpPr>
          <p:nvPr>
            <p:ph idx="11" hasCustomPrompt="1"/>
          </p:nvPr>
        </p:nvSpPr>
        <p:spPr>
          <a:xfrm>
            <a:off x="428596" y="1214424"/>
            <a:ext cx="1928826" cy="338554"/>
          </a:xfrm>
          <a:prstGeom prst="flowChartProcess">
            <a:avLst/>
          </a:prstGeom>
          <a:noFill/>
          <a:effectLst>
            <a:outerShdw blurRad="50800" dist="38100" dir="2700000" algn="tl" rotWithShape="0">
              <a:prstClr val="black">
                <a:alpha val="40000"/>
              </a:prstClr>
            </a:outerShdw>
          </a:effectLst>
        </p:spPr>
        <p:txBody>
          <a:bodyPr>
            <a:noAutofit/>
          </a:bodyPr>
          <a:lstStyle>
            <a:lvl1pPr algn="l" rtl="0" fontAlgn="auto">
              <a:spcBef>
                <a:spcPts val="0"/>
              </a:spcBef>
              <a:spcAft>
                <a:spcPts val="0"/>
              </a:spcAft>
              <a:defRPr lang="ru-RU" sz="1600" b="1" kern="0" cap="all" dirty="0" smtClean="0">
                <a:ln w="6350" cmpd="sng">
                  <a:solidFill>
                    <a:schemeClr val="bg1"/>
                  </a:solidFill>
                  <a:prstDash val="solid"/>
                </a:ln>
                <a:solidFill>
                  <a:schemeClr val="accent2"/>
                </a:solidFill>
                <a:effectLst>
                  <a:reflection blurRad="12700" stA="28000" endPos="45000" dist="1000" dir="5400000" sy="-100000" algn="bl" rotWithShape="0"/>
                </a:effectLst>
                <a:latin typeface="Arial Black" pitchFamily="34" charset="0"/>
                <a:ea typeface="+mn-ea"/>
                <a:cs typeface="+mn-cs"/>
              </a:defRPr>
            </a:lvl1pPr>
          </a:lstStyle>
          <a:p>
            <a:pPr lvl="0"/>
            <a:r>
              <a:rPr lang="ru-RU" dirty="0"/>
              <a:t>Авторы</a:t>
            </a:r>
          </a:p>
        </p:txBody>
      </p:sp>
    </p:spTree>
    <p:extLst>
      <p:ext uri="{BB962C8B-B14F-4D97-AF65-F5344CB8AC3E}">
        <p14:creationId xmlns:p14="http://schemas.microsoft.com/office/powerpoint/2010/main" val="20861111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9"/>
            <a:ext cx="8229600" cy="1143000"/>
          </a:xfrm>
        </p:spPr>
        <p:txBody>
          <a:bodyPr/>
          <a:lstStyle/>
          <a:p>
            <a:r>
              <a:rPr lang="ru-RU"/>
              <a:t>Образец заголовка</a:t>
            </a:r>
          </a:p>
        </p:txBody>
      </p:sp>
      <p:sp>
        <p:nvSpPr>
          <p:cNvPr id="3" name="Таблица 2"/>
          <p:cNvSpPr>
            <a:spLocks noGrp="1"/>
          </p:cNvSpPr>
          <p:nvPr>
            <p:ph type="tbl" idx="1"/>
          </p:nvPr>
        </p:nvSpPr>
        <p:spPr>
          <a:xfrm>
            <a:off x="457200" y="1600200"/>
            <a:ext cx="8229600" cy="4525963"/>
          </a:xfrm>
        </p:spPr>
        <p:txBody>
          <a:bodyPr/>
          <a:lstStyle/>
          <a:p>
            <a:pPr lvl="0"/>
            <a:r>
              <a:rPr lang="ru-RU" noProof="0"/>
              <a:t>Вставка таблицы</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prstClr val="black">
                  <a:tint val="75000"/>
                </a:prstClr>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prstClr val="black">
                  <a:tint val="75000"/>
                </a:prstClr>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27C7097-83C2-498F-A428-3694BF06E742}"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525577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cSld name="6_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72132" y="1142985"/>
            <a:ext cx="3143272" cy="2643206"/>
          </a:xfrm>
          <a:solidFill>
            <a:srgbClr val="B9CDE5">
              <a:alpha val="29804"/>
            </a:srgbClr>
          </a:solidFill>
          <a:ln>
            <a:solidFill>
              <a:schemeClr val="accent5">
                <a:lumMod val="75000"/>
              </a:schemeClr>
            </a:solidFill>
          </a:ln>
        </p:spPr>
        <p:txBody>
          <a:bodyPr>
            <a:noAutofit/>
          </a:bodyPr>
          <a:lstStyle>
            <a:lvl1pPr>
              <a:defRPr sz="1800" b="0">
                <a:solidFill>
                  <a:schemeClr val="accent5">
                    <a:lumMod val="50000"/>
                  </a:schemeClr>
                </a:solidFill>
                <a:effectLst/>
              </a:defRPr>
            </a:lvl1pPr>
          </a:lstStyle>
          <a:p>
            <a:pPr lvl="0"/>
            <a:r>
              <a:rPr lang="ru-RU"/>
              <a:t>Образец текста</a:t>
            </a:r>
          </a:p>
        </p:txBody>
      </p:sp>
      <p:sp>
        <p:nvSpPr>
          <p:cNvPr id="6" name="Содержимое 2"/>
          <p:cNvSpPr>
            <a:spLocks noGrp="1"/>
          </p:cNvSpPr>
          <p:nvPr>
            <p:ph idx="11" hasCustomPrompt="1"/>
          </p:nvPr>
        </p:nvSpPr>
        <p:spPr>
          <a:xfrm>
            <a:off x="428596" y="1214424"/>
            <a:ext cx="1928826" cy="338554"/>
          </a:xfrm>
          <a:prstGeom prst="flowChartProcess">
            <a:avLst/>
          </a:prstGeom>
          <a:noFill/>
          <a:effectLst>
            <a:outerShdw blurRad="50800" dist="38100" dir="2700000" algn="tl" rotWithShape="0">
              <a:prstClr val="black">
                <a:alpha val="40000"/>
              </a:prstClr>
            </a:outerShdw>
          </a:effectLst>
        </p:spPr>
        <p:txBody>
          <a:bodyPr>
            <a:noAutofit/>
          </a:bodyPr>
          <a:lstStyle>
            <a:lvl1pPr algn="l" rtl="0" fontAlgn="auto">
              <a:spcBef>
                <a:spcPts val="0"/>
              </a:spcBef>
              <a:spcAft>
                <a:spcPts val="0"/>
              </a:spcAft>
              <a:defRPr lang="ru-RU" sz="1600" b="1" kern="0" cap="all" dirty="0" smtClean="0">
                <a:ln w="6350" cmpd="sng">
                  <a:solidFill>
                    <a:schemeClr val="bg1"/>
                  </a:solidFill>
                  <a:prstDash val="solid"/>
                </a:ln>
                <a:solidFill>
                  <a:schemeClr val="accent2"/>
                </a:solidFill>
                <a:effectLst>
                  <a:reflection blurRad="12700" stA="28000" endPos="45000" dist="1000" dir="5400000" sy="-100000" algn="bl" rotWithShape="0"/>
                </a:effectLst>
                <a:latin typeface="Arial Black" pitchFamily="34" charset="0"/>
                <a:ea typeface="+mn-ea"/>
                <a:cs typeface="+mn-cs"/>
              </a:defRPr>
            </a:lvl1pPr>
          </a:lstStyle>
          <a:p>
            <a:pPr lvl="0"/>
            <a:r>
              <a:rPr lang="ru-RU" dirty="0"/>
              <a:t>Авторы</a:t>
            </a:r>
          </a:p>
        </p:txBody>
      </p:sp>
    </p:spTree>
    <p:extLst>
      <p:ext uri="{BB962C8B-B14F-4D97-AF65-F5344CB8AC3E}">
        <p14:creationId xmlns:p14="http://schemas.microsoft.com/office/powerpoint/2010/main" val="633772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cSld name="7_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72132" y="1142985"/>
            <a:ext cx="3143272" cy="2643206"/>
          </a:xfrm>
          <a:solidFill>
            <a:srgbClr val="B9CDE5">
              <a:alpha val="29804"/>
            </a:srgbClr>
          </a:solidFill>
          <a:ln>
            <a:solidFill>
              <a:schemeClr val="accent5">
                <a:lumMod val="75000"/>
              </a:schemeClr>
            </a:solidFill>
          </a:ln>
        </p:spPr>
        <p:txBody>
          <a:bodyPr>
            <a:noAutofit/>
          </a:bodyPr>
          <a:lstStyle>
            <a:lvl1pPr>
              <a:defRPr sz="1800" b="0">
                <a:solidFill>
                  <a:schemeClr val="accent5">
                    <a:lumMod val="50000"/>
                  </a:schemeClr>
                </a:solidFill>
                <a:effectLst/>
              </a:defRPr>
            </a:lvl1pPr>
          </a:lstStyle>
          <a:p>
            <a:pPr lvl="0"/>
            <a:r>
              <a:rPr lang="ru-RU"/>
              <a:t>Образец текста</a:t>
            </a:r>
          </a:p>
        </p:txBody>
      </p:sp>
      <p:sp>
        <p:nvSpPr>
          <p:cNvPr id="6" name="Содержимое 2"/>
          <p:cNvSpPr>
            <a:spLocks noGrp="1"/>
          </p:cNvSpPr>
          <p:nvPr>
            <p:ph idx="11" hasCustomPrompt="1"/>
          </p:nvPr>
        </p:nvSpPr>
        <p:spPr>
          <a:xfrm>
            <a:off x="428596" y="1214424"/>
            <a:ext cx="1928826" cy="338554"/>
          </a:xfrm>
          <a:prstGeom prst="flowChartProcess">
            <a:avLst/>
          </a:prstGeom>
          <a:noFill/>
          <a:effectLst>
            <a:outerShdw blurRad="50800" dist="38100" dir="2700000" algn="tl" rotWithShape="0">
              <a:prstClr val="black">
                <a:alpha val="40000"/>
              </a:prstClr>
            </a:outerShdw>
          </a:effectLst>
        </p:spPr>
        <p:txBody>
          <a:bodyPr>
            <a:noAutofit/>
          </a:bodyPr>
          <a:lstStyle>
            <a:lvl1pPr algn="l" rtl="0" fontAlgn="auto">
              <a:spcBef>
                <a:spcPts val="0"/>
              </a:spcBef>
              <a:spcAft>
                <a:spcPts val="0"/>
              </a:spcAft>
              <a:defRPr lang="ru-RU" sz="1600" b="1" kern="0" cap="all" dirty="0" smtClean="0">
                <a:ln w="6350" cmpd="sng">
                  <a:solidFill>
                    <a:schemeClr val="bg1"/>
                  </a:solidFill>
                  <a:prstDash val="solid"/>
                </a:ln>
                <a:solidFill>
                  <a:schemeClr val="accent2"/>
                </a:solidFill>
                <a:effectLst>
                  <a:reflection blurRad="12700" stA="28000" endPos="45000" dist="1000" dir="5400000" sy="-100000" algn="bl" rotWithShape="0"/>
                </a:effectLst>
                <a:latin typeface="Arial Black" pitchFamily="34" charset="0"/>
                <a:ea typeface="+mn-ea"/>
                <a:cs typeface="+mn-cs"/>
              </a:defRPr>
            </a:lvl1pPr>
          </a:lstStyle>
          <a:p>
            <a:pPr lvl="0"/>
            <a:r>
              <a:rPr lang="ru-RU" dirty="0"/>
              <a:t>Авторы</a:t>
            </a:r>
          </a:p>
        </p:txBody>
      </p:sp>
    </p:spTree>
    <p:extLst>
      <p:ext uri="{BB962C8B-B14F-4D97-AF65-F5344CB8AC3E}">
        <p14:creationId xmlns:p14="http://schemas.microsoft.com/office/powerpoint/2010/main" val="1959799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cSld name="11_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a:xfrm>
            <a:off x="5572132" y="1142985"/>
            <a:ext cx="3143272" cy="2643206"/>
          </a:xfrm>
          <a:solidFill>
            <a:srgbClr val="B9CDE5">
              <a:alpha val="29804"/>
            </a:srgbClr>
          </a:solidFill>
          <a:ln>
            <a:solidFill>
              <a:schemeClr val="accent5">
                <a:lumMod val="75000"/>
              </a:schemeClr>
            </a:solidFill>
          </a:ln>
        </p:spPr>
        <p:txBody>
          <a:bodyPr>
            <a:noAutofit/>
          </a:bodyPr>
          <a:lstStyle>
            <a:lvl1pPr>
              <a:defRPr sz="1800" b="0">
                <a:solidFill>
                  <a:schemeClr val="accent5">
                    <a:lumMod val="50000"/>
                  </a:schemeClr>
                </a:solidFill>
                <a:effectLst/>
              </a:defRPr>
            </a:lvl1pPr>
          </a:lstStyle>
          <a:p>
            <a:pPr lvl="0"/>
            <a:r>
              <a:rPr lang="ru-RU"/>
              <a:t>Образец текста</a:t>
            </a:r>
          </a:p>
        </p:txBody>
      </p:sp>
      <p:sp>
        <p:nvSpPr>
          <p:cNvPr id="6" name="Содержимое 2"/>
          <p:cNvSpPr>
            <a:spLocks noGrp="1"/>
          </p:cNvSpPr>
          <p:nvPr>
            <p:ph idx="11" hasCustomPrompt="1"/>
          </p:nvPr>
        </p:nvSpPr>
        <p:spPr>
          <a:xfrm>
            <a:off x="428596" y="1214424"/>
            <a:ext cx="1928826" cy="338554"/>
          </a:xfrm>
          <a:prstGeom prst="flowChartProcess">
            <a:avLst/>
          </a:prstGeom>
          <a:noFill/>
          <a:effectLst>
            <a:outerShdw blurRad="50800" dist="38100" dir="2700000" algn="tl" rotWithShape="0">
              <a:prstClr val="black">
                <a:alpha val="40000"/>
              </a:prstClr>
            </a:outerShdw>
          </a:effectLst>
        </p:spPr>
        <p:txBody>
          <a:bodyPr>
            <a:noAutofit/>
          </a:bodyPr>
          <a:lstStyle>
            <a:lvl1pPr algn="l" rtl="0" fontAlgn="auto">
              <a:spcBef>
                <a:spcPts val="0"/>
              </a:spcBef>
              <a:spcAft>
                <a:spcPts val="0"/>
              </a:spcAft>
              <a:defRPr lang="ru-RU" sz="1600" b="1" kern="0" cap="all" dirty="0" smtClean="0">
                <a:ln w="6350" cmpd="sng">
                  <a:solidFill>
                    <a:schemeClr val="bg1"/>
                  </a:solidFill>
                  <a:prstDash val="solid"/>
                </a:ln>
                <a:solidFill>
                  <a:schemeClr val="accent2"/>
                </a:solidFill>
                <a:effectLst>
                  <a:reflection blurRad="12700" stA="28000" endPos="45000" dist="1000" dir="5400000" sy="-100000" algn="bl" rotWithShape="0"/>
                </a:effectLst>
                <a:latin typeface="Arial Black" pitchFamily="34" charset="0"/>
                <a:ea typeface="+mn-ea"/>
                <a:cs typeface="+mn-cs"/>
              </a:defRPr>
            </a:lvl1pPr>
          </a:lstStyle>
          <a:p>
            <a:pPr lvl="0"/>
            <a:r>
              <a:rPr lang="ru-RU" dirty="0"/>
              <a:t>Авторы</a:t>
            </a:r>
          </a:p>
        </p:txBody>
      </p:sp>
    </p:spTree>
    <p:extLst>
      <p:ext uri="{BB962C8B-B14F-4D97-AF65-F5344CB8AC3E}">
        <p14:creationId xmlns:p14="http://schemas.microsoft.com/office/powerpoint/2010/main" val="428214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5"/>
            <a:ext cx="8229600" cy="1143000"/>
          </a:xfrm>
        </p:spPr>
        <p:txBody>
          <a:bodyPr/>
          <a:lstStyle/>
          <a:p>
            <a:r>
              <a:rPr lang="ru-RU" dirty="0"/>
              <a:t>Образец заголовка</a:t>
            </a:r>
          </a:p>
        </p:txBody>
      </p:sp>
      <p:sp>
        <p:nvSpPr>
          <p:cNvPr id="3" name="Дата 2"/>
          <p:cNvSpPr>
            <a:spLocks noGrp="1"/>
          </p:cNvSpPr>
          <p:nvPr>
            <p:ph type="dt" sz="half" idx="10"/>
          </p:nvPr>
        </p:nvSpPr>
        <p:spPr/>
        <p:txBody>
          <a:bodyPr/>
          <a:lstStyle/>
          <a:p>
            <a:fld id="{465B7319-8752-43DC-9251-6FF6EC4E5500}" type="datetimeFigureOut">
              <a:rPr lang="ru-RU" smtClean="0">
                <a:solidFill>
                  <a:prstClr val="black">
                    <a:tint val="75000"/>
                  </a:prstClr>
                </a:solidFill>
              </a:rPr>
              <a:pPr/>
              <a:t>03.02.2017</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9A00933E-8E9E-46F7-A2F2-BCFA8E62F16D}"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7422215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a:defRPr/>
            </a:pPr>
            <a:fld id="{15D25504-73CC-41AF-817A-93D0002FAD10}"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2EB2970-D293-4C59-9826-9BD12E0A7C02}"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33642869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3E517151-D429-4D58-82E0-57D07086A211}"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06A5677-B2BC-46B5-9477-14F05DFBD9B9}"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30450678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92774DE1-1467-404F-BF76-BF3E240E64AC}"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DCF863EA-4DB3-41ED-BA08-6ED54A7BAC00}"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2047171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a:defRPr/>
            </a:pPr>
            <a:fld id="{64E4C667-6F86-468F-A528-5D725AFA2D6A}"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1BD9FDDA-4519-4454-B2E6-3998D11FD1BB}"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19172164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a:defRPr/>
            </a:pPr>
            <a:fld id="{364D4D00-ABF2-4D46-8A03-1331DF52E104}"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68D441E-1679-4295-AEC1-237EB877C80E}"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2891054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a:defRPr/>
            </a:pPr>
            <a:fld id="{84FA7B6F-1E07-459E-BAF3-95BCEC08A2E7}"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94BE4191-414E-42B6-9928-72EE76E7D454}"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12859020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29024E04-4559-4F90-B21C-95031D43DB85}"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631E9B70-021E-4557-96DE-230194FCFFE1}"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1458663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pPr>
              <a:defRPr/>
            </a:pPr>
            <a:fld id="{2C3C504A-A51B-4B44-8816-1F7A2BB11FCB}"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B97836E8-9C9D-4510-B557-684F297AA594}"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2752948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pPr>
              <a:defRPr/>
            </a:pPr>
            <a:fld id="{BA813808-4562-4B7D-8CB4-EEE3A322A89C}"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BBF215E0-2267-483D-B974-81146CA66E94}"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32939174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15D25504-73CC-41AF-817A-93D0002FAD10}"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2EB2970-D293-4C59-9826-9BD12E0A7C02}"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24317592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15D25504-73CC-41AF-817A-93D0002FAD10}"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2EB2970-D293-4C59-9826-9BD12E0A7C02}" type="slidenum">
              <a:rPr lang="ru-RU" smtClean="0">
                <a:solidFill>
                  <a:prstClr val="black">
                    <a:tint val="75000"/>
                  </a:prstClr>
                </a:solidFill>
              </a:rPr>
              <a:pPr>
                <a:defRPr/>
              </a:pPr>
              <a:t>‹#›</a:t>
            </a:fld>
            <a:endParaRPr lang="ru-RU" dirty="0">
              <a:solidFill>
                <a:prstClr val="black">
                  <a:tint val="75000"/>
                </a:prstClr>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830022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15D25504-73CC-41AF-817A-93D0002FAD10}"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2EB2970-D293-4C59-9826-9BD12E0A7C02}"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14097294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15D25504-73CC-41AF-817A-93D0002FAD10}"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2EB2970-D293-4C59-9826-9BD12E0A7C02}" type="slidenum">
              <a:rPr lang="ru-RU" smtClean="0">
                <a:solidFill>
                  <a:prstClr val="black">
                    <a:tint val="75000"/>
                  </a:prstClr>
                </a:solidFill>
              </a:rPr>
              <a:pPr>
                <a:defRPr/>
              </a:pPr>
              <a:t>‹#›</a:t>
            </a:fld>
            <a:endParaRPr lang="ru-RU" dirty="0">
              <a:solidFill>
                <a:prstClr val="black">
                  <a:tint val="75000"/>
                </a:prstClr>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049611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15D25504-73CC-41AF-817A-93D0002FAD10}"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2EB2970-D293-4C59-9826-9BD12E0A7C02}"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6404858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ABAE8E73-FA08-4573-B097-3743A1EDA6EE}"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6627A5E-1F2E-483F-BA22-2B3231280302}"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40816970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B43576F6-71C6-46BE-9F49-B7DA89EB075F}" type="datetimeFigureOut">
              <a:rPr lang="ru-RU" smtClean="0">
                <a:solidFill>
                  <a:prstClr val="black">
                    <a:tint val="75000"/>
                  </a:prstClr>
                </a:solidFill>
              </a:rPr>
              <a:pPr>
                <a:defRPr/>
              </a:pPr>
              <a:t>03.02.2017</a:t>
            </a:fld>
            <a:endParaRPr lang="ru-RU"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74EF510D-B0E4-41AC-9FA7-50654432B338}" type="slidenum">
              <a:rPr lang="ru-RU" smtClean="0">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25177647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2_Титульный слайд">
    <p:spTree>
      <p:nvGrpSpPr>
        <p:cNvPr id="1" name=""/>
        <p:cNvGrpSpPr/>
        <p:nvPr/>
      </p:nvGrpSpPr>
      <p:grpSpPr>
        <a:xfrm>
          <a:off x="0" y="0"/>
          <a:ext cx="0" cy="0"/>
          <a:chOff x="0" y="0"/>
          <a:chExt cx="0" cy="0"/>
        </a:xfrm>
      </p:grpSpPr>
      <p:sp>
        <p:nvSpPr>
          <p:cNvPr id="2" name="Заголовок 1"/>
          <p:cNvSpPr txBox="1">
            <a:spLocks/>
          </p:cNvSpPr>
          <p:nvPr userDrawn="1"/>
        </p:nvSpPr>
        <p:spPr bwMode="auto">
          <a:xfrm>
            <a:off x="876934" y="1643"/>
            <a:ext cx="985532" cy="1171629"/>
          </a:xfrm>
          <a:prstGeom prst="rect">
            <a:avLst/>
          </a:prstGeom>
          <a:noFill/>
          <a:ln w="9525">
            <a:noFill/>
            <a:miter lim="800000"/>
            <a:headEnd/>
            <a:tailEnd/>
          </a:ln>
        </p:spPr>
        <p:txBody>
          <a:bodyPr lIns="94528" tIns="31509" rIns="94528" bIns="31509" anchor="ctr">
            <a:spAutoFit/>
          </a:bodyPr>
          <a:lstStyle>
            <a:defPPr>
              <a:defRPr lang="ru-RU"/>
            </a:defPPr>
            <a:lvl1pPr defTabSz="912652" eaLnBrk="0" hangingPunct="0">
              <a:lnSpc>
                <a:spcPct val="100000"/>
              </a:lnSpc>
              <a:defRPr sz="4800">
                <a:solidFill>
                  <a:schemeClr val="bg1"/>
                </a:solidFill>
                <a:latin typeface="PT Sans Narrow" pitchFamily="34" charset="-52"/>
                <a:cs typeface="Segoe UI" pitchFamily="34" charset="0"/>
              </a:defRPr>
            </a:lvl1pPr>
            <a:lvl2pPr algn="ctr" eaLnBrk="0" hangingPunct="0">
              <a:defRPr sz="5000">
                <a:latin typeface="Calibri" pitchFamily="34" charset="0"/>
              </a:defRPr>
            </a:lvl2pPr>
            <a:lvl3pPr algn="ctr" eaLnBrk="0" hangingPunct="0">
              <a:defRPr sz="5000">
                <a:latin typeface="Calibri" pitchFamily="34" charset="0"/>
              </a:defRPr>
            </a:lvl3pPr>
            <a:lvl4pPr algn="ctr" eaLnBrk="0" hangingPunct="0">
              <a:defRPr sz="5000">
                <a:latin typeface="Calibri" pitchFamily="34" charset="0"/>
              </a:defRPr>
            </a:lvl4pPr>
            <a:lvl5pPr algn="ctr" eaLnBrk="0" hangingPunct="0">
              <a:defRPr sz="5000">
                <a:latin typeface="Calibri" pitchFamily="34" charset="0"/>
              </a:defRPr>
            </a:lvl5pPr>
            <a:lvl6pPr marL="521528" algn="ctr" fontAlgn="base">
              <a:spcBef>
                <a:spcPct val="0"/>
              </a:spcBef>
              <a:spcAft>
                <a:spcPct val="0"/>
              </a:spcAft>
              <a:defRPr sz="5000">
                <a:latin typeface="Calibri" pitchFamily="34" charset="0"/>
              </a:defRPr>
            </a:lvl6pPr>
            <a:lvl7pPr marL="1043056" algn="ctr" fontAlgn="base">
              <a:spcBef>
                <a:spcPct val="0"/>
              </a:spcBef>
              <a:spcAft>
                <a:spcPct val="0"/>
              </a:spcAft>
              <a:defRPr sz="5000">
                <a:latin typeface="Calibri" pitchFamily="34" charset="0"/>
              </a:defRPr>
            </a:lvl7pPr>
            <a:lvl8pPr marL="1564584" algn="ctr" fontAlgn="base">
              <a:spcBef>
                <a:spcPct val="0"/>
              </a:spcBef>
              <a:spcAft>
                <a:spcPct val="0"/>
              </a:spcAft>
              <a:defRPr sz="5000">
                <a:latin typeface="Calibri" pitchFamily="34" charset="0"/>
              </a:defRPr>
            </a:lvl8pPr>
            <a:lvl9pPr marL="2086112" algn="ctr" fontAlgn="base">
              <a:spcBef>
                <a:spcPct val="0"/>
              </a:spcBef>
              <a:spcAft>
                <a:spcPct val="0"/>
              </a:spcAft>
              <a:defRPr sz="5000">
                <a:latin typeface="Calibri" pitchFamily="34" charset="0"/>
              </a:defRPr>
            </a:lvl9pPr>
          </a:lstStyle>
          <a:p>
            <a:pPr>
              <a:defRPr/>
            </a:pPr>
            <a:r>
              <a:rPr lang="ru-RU" sz="1800" cap="all" dirty="0">
                <a:solidFill>
                  <a:prstClr val="white">
                    <a:lumMod val="65000"/>
                  </a:prstClr>
                </a:solidFill>
                <a:cs typeface="Arial" pitchFamily="34" charset="0"/>
              </a:rPr>
              <a:t>Портал</a:t>
            </a:r>
            <a:r>
              <a:rPr lang="en-US" sz="1800" cap="all" dirty="0">
                <a:solidFill>
                  <a:prstClr val="white">
                    <a:lumMod val="65000"/>
                  </a:prstClr>
                </a:solidFill>
                <a:cs typeface="Arial" pitchFamily="34" charset="0"/>
              </a:rPr>
              <a:t> </a:t>
            </a:r>
          </a:p>
          <a:p>
            <a:pPr>
              <a:defRPr/>
            </a:pPr>
            <a:r>
              <a:rPr lang="ru-RU" sz="1800" cap="all" dirty="0">
                <a:solidFill>
                  <a:prstClr val="white">
                    <a:lumMod val="65000"/>
                  </a:prstClr>
                </a:solidFill>
                <a:cs typeface="Arial" pitchFamily="34" charset="0"/>
              </a:rPr>
              <a:t>фермера</a:t>
            </a:r>
          </a:p>
        </p:txBody>
      </p:sp>
      <p:sp>
        <p:nvSpPr>
          <p:cNvPr id="3" name="Овал 2"/>
          <p:cNvSpPr/>
          <p:nvPr userDrawn="1"/>
        </p:nvSpPr>
        <p:spPr>
          <a:xfrm>
            <a:off x="200908" y="228937"/>
            <a:ext cx="659736" cy="6997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0035" tIns="40018" rIns="80035" bIns="40018" anchor="ctr"/>
          <a:lstStyle/>
          <a:p>
            <a:pPr algn="ctr" defTabSz="912949">
              <a:defRPr/>
            </a:pPr>
            <a:endParaRPr lang="ru-RU" dirty="0">
              <a:solidFill>
                <a:prstClr val="white"/>
              </a:solidFill>
            </a:endParaRPr>
          </a:p>
        </p:txBody>
      </p:sp>
      <p:sp>
        <p:nvSpPr>
          <p:cNvPr id="4" name="Freeform 5"/>
          <p:cNvSpPr>
            <a:spLocks noEditPoints="1"/>
          </p:cNvSpPr>
          <p:nvPr userDrawn="1"/>
        </p:nvSpPr>
        <p:spPr bwMode="auto">
          <a:xfrm>
            <a:off x="343444" y="380121"/>
            <a:ext cx="373307" cy="361402"/>
          </a:xfrm>
          <a:custGeom>
            <a:avLst/>
            <a:gdLst>
              <a:gd name="T0" fmla="*/ 2147483647 w 558"/>
              <a:gd name="T1" fmla="*/ 2147483647 h 510"/>
              <a:gd name="T2" fmla="*/ 2147483647 w 558"/>
              <a:gd name="T3" fmla="*/ 2147483647 h 510"/>
              <a:gd name="T4" fmla="*/ 2147483647 w 558"/>
              <a:gd name="T5" fmla="*/ 2147483647 h 510"/>
              <a:gd name="T6" fmla="*/ 2147483647 w 558"/>
              <a:gd name="T7" fmla="*/ 2147483647 h 510"/>
              <a:gd name="T8" fmla="*/ 2147483647 w 558"/>
              <a:gd name="T9" fmla="*/ 2147483647 h 510"/>
              <a:gd name="T10" fmla="*/ 2147483647 w 558"/>
              <a:gd name="T11" fmla="*/ 2147483647 h 510"/>
              <a:gd name="T12" fmla="*/ 2147483647 w 558"/>
              <a:gd name="T13" fmla="*/ 2147483647 h 510"/>
              <a:gd name="T14" fmla="*/ 2147483647 w 558"/>
              <a:gd name="T15" fmla="*/ 2147483647 h 510"/>
              <a:gd name="T16" fmla="*/ 2147483647 w 558"/>
              <a:gd name="T17" fmla="*/ 2147483647 h 510"/>
              <a:gd name="T18" fmla="*/ 2147483647 w 558"/>
              <a:gd name="T19" fmla="*/ 2147483647 h 510"/>
              <a:gd name="T20" fmla="*/ 2147483647 w 558"/>
              <a:gd name="T21" fmla="*/ 2147483647 h 510"/>
              <a:gd name="T22" fmla="*/ 2147483647 w 558"/>
              <a:gd name="T23" fmla="*/ 2147483647 h 510"/>
              <a:gd name="T24" fmla="*/ 2147483647 w 558"/>
              <a:gd name="T25" fmla="*/ 2147483647 h 510"/>
              <a:gd name="T26" fmla="*/ 2147483647 w 558"/>
              <a:gd name="T27" fmla="*/ 2147483647 h 510"/>
              <a:gd name="T28" fmla="*/ 2147483647 w 558"/>
              <a:gd name="T29" fmla="*/ 2147483647 h 510"/>
              <a:gd name="T30" fmla="*/ 2147483647 w 558"/>
              <a:gd name="T31" fmla="*/ 2147483647 h 510"/>
              <a:gd name="T32" fmla="*/ 2147483647 w 558"/>
              <a:gd name="T33" fmla="*/ 2147483647 h 510"/>
              <a:gd name="T34" fmla="*/ 2147483647 w 558"/>
              <a:gd name="T35" fmla="*/ 2147483647 h 510"/>
              <a:gd name="T36" fmla="*/ 2147483647 w 558"/>
              <a:gd name="T37" fmla="*/ 2147483647 h 510"/>
              <a:gd name="T38" fmla="*/ 2147483647 w 558"/>
              <a:gd name="T39" fmla="*/ 2147483647 h 510"/>
              <a:gd name="T40" fmla="*/ 2147483647 w 558"/>
              <a:gd name="T41" fmla="*/ 2147483647 h 510"/>
              <a:gd name="T42" fmla="*/ 2147483647 w 558"/>
              <a:gd name="T43" fmla="*/ 2147483647 h 510"/>
              <a:gd name="T44" fmla="*/ 2147483647 w 558"/>
              <a:gd name="T45" fmla="*/ 2147483647 h 510"/>
              <a:gd name="T46" fmla="*/ 0 w 558"/>
              <a:gd name="T47" fmla="*/ 2147483647 h 510"/>
              <a:gd name="T48" fmla="*/ 2147483647 w 558"/>
              <a:gd name="T49" fmla="*/ 2147483647 h 510"/>
              <a:gd name="T50" fmla="*/ 2147483647 w 558"/>
              <a:gd name="T51" fmla="*/ 2147483647 h 510"/>
              <a:gd name="T52" fmla="*/ 2147483647 w 558"/>
              <a:gd name="T53" fmla="*/ 0 h 510"/>
              <a:gd name="T54" fmla="*/ 2147483647 w 558"/>
              <a:gd name="T55" fmla="*/ 2147483647 h 510"/>
              <a:gd name="T56" fmla="*/ 2147483647 w 558"/>
              <a:gd name="T57" fmla="*/ 2147483647 h 510"/>
              <a:gd name="T58" fmla="*/ 2147483647 w 558"/>
              <a:gd name="T59" fmla="*/ 2147483647 h 510"/>
              <a:gd name="T60" fmla="*/ 2147483647 w 558"/>
              <a:gd name="T61" fmla="*/ 2147483647 h 510"/>
              <a:gd name="T62" fmla="*/ 2147483647 w 558"/>
              <a:gd name="T63" fmla="*/ 2147483647 h 510"/>
              <a:gd name="T64" fmla="*/ 2147483647 w 558"/>
              <a:gd name="T65" fmla="*/ 2147483647 h 510"/>
              <a:gd name="T66" fmla="*/ 2147483647 w 558"/>
              <a:gd name="T67" fmla="*/ 2147483647 h 510"/>
              <a:gd name="T68" fmla="*/ 2147483647 w 558"/>
              <a:gd name="T69" fmla="*/ 2147483647 h 510"/>
              <a:gd name="T70" fmla="*/ 2147483647 w 558"/>
              <a:gd name="T71" fmla="*/ 2147483647 h 510"/>
              <a:gd name="T72" fmla="*/ 2147483647 w 558"/>
              <a:gd name="T73" fmla="*/ 2147483647 h 51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58" h="510">
                <a:moveTo>
                  <a:pt x="542" y="420"/>
                </a:moveTo>
                <a:cubicBezTo>
                  <a:pt x="542" y="435"/>
                  <a:pt x="537" y="449"/>
                  <a:pt x="526" y="459"/>
                </a:cubicBezTo>
                <a:cubicBezTo>
                  <a:pt x="507" y="478"/>
                  <a:pt x="507" y="478"/>
                  <a:pt x="507" y="478"/>
                </a:cubicBezTo>
                <a:cubicBezTo>
                  <a:pt x="497" y="488"/>
                  <a:pt x="483" y="494"/>
                  <a:pt x="469" y="493"/>
                </a:cubicBezTo>
                <a:cubicBezTo>
                  <a:pt x="459" y="504"/>
                  <a:pt x="445" y="510"/>
                  <a:pt x="430" y="510"/>
                </a:cubicBezTo>
                <a:cubicBezTo>
                  <a:pt x="404" y="510"/>
                  <a:pt x="404" y="510"/>
                  <a:pt x="404" y="510"/>
                </a:cubicBezTo>
                <a:cubicBezTo>
                  <a:pt x="389" y="510"/>
                  <a:pt x="375" y="504"/>
                  <a:pt x="366" y="493"/>
                </a:cubicBezTo>
                <a:cubicBezTo>
                  <a:pt x="351" y="494"/>
                  <a:pt x="337" y="488"/>
                  <a:pt x="327" y="478"/>
                </a:cubicBezTo>
                <a:cubicBezTo>
                  <a:pt x="308" y="459"/>
                  <a:pt x="308" y="459"/>
                  <a:pt x="308" y="459"/>
                </a:cubicBezTo>
                <a:cubicBezTo>
                  <a:pt x="298" y="449"/>
                  <a:pt x="293" y="435"/>
                  <a:pt x="293" y="421"/>
                </a:cubicBezTo>
                <a:cubicBezTo>
                  <a:pt x="283" y="411"/>
                  <a:pt x="276" y="397"/>
                  <a:pt x="276" y="382"/>
                </a:cubicBezTo>
                <a:cubicBezTo>
                  <a:pt x="276" y="356"/>
                  <a:pt x="276" y="356"/>
                  <a:pt x="276" y="356"/>
                </a:cubicBezTo>
                <a:cubicBezTo>
                  <a:pt x="276" y="341"/>
                  <a:pt x="283" y="327"/>
                  <a:pt x="293" y="317"/>
                </a:cubicBezTo>
                <a:cubicBezTo>
                  <a:pt x="293" y="303"/>
                  <a:pt x="298" y="289"/>
                  <a:pt x="308" y="279"/>
                </a:cubicBezTo>
                <a:cubicBezTo>
                  <a:pt x="327" y="260"/>
                  <a:pt x="327" y="260"/>
                  <a:pt x="327" y="260"/>
                </a:cubicBezTo>
                <a:cubicBezTo>
                  <a:pt x="337" y="250"/>
                  <a:pt x="351" y="244"/>
                  <a:pt x="366" y="244"/>
                </a:cubicBezTo>
                <a:cubicBezTo>
                  <a:pt x="375" y="234"/>
                  <a:pt x="389" y="228"/>
                  <a:pt x="404" y="228"/>
                </a:cubicBezTo>
                <a:cubicBezTo>
                  <a:pt x="430" y="228"/>
                  <a:pt x="430" y="228"/>
                  <a:pt x="430" y="228"/>
                </a:cubicBezTo>
                <a:cubicBezTo>
                  <a:pt x="445" y="228"/>
                  <a:pt x="459" y="234"/>
                  <a:pt x="469" y="244"/>
                </a:cubicBezTo>
                <a:cubicBezTo>
                  <a:pt x="483" y="244"/>
                  <a:pt x="497" y="250"/>
                  <a:pt x="507" y="260"/>
                </a:cubicBezTo>
                <a:cubicBezTo>
                  <a:pt x="526" y="279"/>
                  <a:pt x="526" y="279"/>
                  <a:pt x="526" y="279"/>
                </a:cubicBezTo>
                <a:cubicBezTo>
                  <a:pt x="537" y="289"/>
                  <a:pt x="542" y="303"/>
                  <a:pt x="542" y="318"/>
                </a:cubicBezTo>
                <a:cubicBezTo>
                  <a:pt x="552" y="327"/>
                  <a:pt x="558" y="341"/>
                  <a:pt x="558" y="356"/>
                </a:cubicBezTo>
                <a:cubicBezTo>
                  <a:pt x="558" y="382"/>
                  <a:pt x="558" y="382"/>
                  <a:pt x="558" y="382"/>
                </a:cubicBezTo>
                <a:cubicBezTo>
                  <a:pt x="558" y="397"/>
                  <a:pt x="552" y="411"/>
                  <a:pt x="542" y="420"/>
                </a:cubicBezTo>
                <a:close/>
                <a:moveTo>
                  <a:pt x="417" y="281"/>
                </a:moveTo>
                <a:cubicBezTo>
                  <a:pt x="369" y="281"/>
                  <a:pt x="329" y="320"/>
                  <a:pt x="329" y="369"/>
                </a:cubicBezTo>
                <a:cubicBezTo>
                  <a:pt x="329" y="418"/>
                  <a:pt x="369" y="457"/>
                  <a:pt x="417" y="457"/>
                </a:cubicBezTo>
                <a:cubicBezTo>
                  <a:pt x="466" y="457"/>
                  <a:pt x="505" y="418"/>
                  <a:pt x="505" y="369"/>
                </a:cubicBezTo>
                <a:cubicBezTo>
                  <a:pt x="505" y="320"/>
                  <a:pt x="466" y="281"/>
                  <a:pt x="417" y="281"/>
                </a:cubicBezTo>
                <a:close/>
                <a:moveTo>
                  <a:pt x="417" y="418"/>
                </a:moveTo>
                <a:cubicBezTo>
                  <a:pt x="390" y="418"/>
                  <a:pt x="369" y="396"/>
                  <a:pt x="369" y="369"/>
                </a:cubicBezTo>
                <a:cubicBezTo>
                  <a:pt x="369" y="342"/>
                  <a:pt x="390" y="320"/>
                  <a:pt x="417" y="320"/>
                </a:cubicBezTo>
                <a:cubicBezTo>
                  <a:pt x="444" y="320"/>
                  <a:pt x="466" y="342"/>
                  <a:pt x="466" y="369"/>
                </a:cubicBezTo>
                <a:cubicBezTo>
                  <a:pt x="466" y="396"/>
                  <a:pt x="444" y="418"/>
                  <a:pt x="417" y="418"/>
                </a:cubicBezTo>
                <a:close/>
                <a:moveTo>
                  <a:pt x="471" y="217"/>
                </a:moveTo>
                <a:cubicBezTo>
                  <a:pt x="461" y="205"/>
                  <a:pt x="445" y="198"/>
                  <a:pt x="428" y="198"/>
                </a:cubicBezTo>
                <a:cubicBezTo>
                  <a:pt x="399" y="198"/>
                  <a:pt x="399" y="198"/>
                  <a:pt x="399" y="198"/>
                </a:cubicBezTo>
                <a:cubicBezTo>
                  <a:pt x="382" y="198"/>
                  <a:pt x="366" y="205"/>
                  <a:pt x="356" y="217"/>
                </a:cubicBezTo>
                <a:cubicBezTo>
                  <a:pt x="339" y="217"/>
                  <a:pt x="324" y="223"/>
                  <a:pt x="312" y="234"/>
                </a:cubicBezTo>
                <a:cubicBezTo>
                  <a:pt x="291" y="255"/>
                  <a:pt x="291" y="255"/>
                  <a:pt x="291" y="255"/>
                </a:cubicBezTo>
                <a:cubicBezTo>
                  <a:pt x="280" y="267"/>
                  <a:pt x="274" y="283"/>
                  <a:pt x="274" y="299"/>
                </a:cubicBezTo>
                <a:cubicBezTo>
                  <a:pt x="262" y="310"/>
                  <a:pt x="255" y="325"/>
                  <a:pt x="255" y="342"/>
                </a:cubicBezTo>
                <a:cubicBezTo>
                  <a:pt x="255" y="369"/>
                  <a:pt x="255" y="369"/>
                  <a:pt x="255" y="369"/>
                </a:cubicBezTo>
                <a:cubicBezTo>
                  <a:pt x="179" y="369"/>
                  <a:pt x="179" y="369"/>
                  <a:pt x="179" y="369"/>
                </a:cubicBezTo>
                <a:cubicBezTo>
                  <a:pt x="162" y="345"/>
                  <a:pt x="134" y="330"/>
                  <a:pt x="102" y="330"/>
                </a:cubicBezTo>
                <a:cubicBezTo>
                  <a:pt x="72" y="330"/>
                  <a:pt x="45" y="344"/>
                  <a:pt x="27" y="366"/>
                </a:cubicBezTo>
                <a:cubicBezTo>
                  <a:pt x="13" y="361"/>
                  <a:pt x="0" y="351"/>
                  <a:pt x="0" y="339"/>
                </a:cubicBezTo>
                <a:cubicBezTo>
                  <a:pt x="0" y="239"/>
                  <a:pt x="0" y="239"/>
                  <a:pt x="0" y="239"/>
                </a:cubicBezTo>
                <a:cubicBezTo>
                  <a:pt x="0" y="223"/>
                  <a:pt x="13" y="209"/>
                  <a:pt x="30" y="209"/>
                </a:cubicBezTo>
                <a:cubicBezTo>
                  <a:pt x="202" y="209"/>
                  <a:pt x="202" y="209"/>
                  <a:pt x="202" y="209"/>
                </a:cubicBezTo>
                <a:cubicBezTo>
                  <a:pt x="268" y="52"/>
                  <a:pt x="268" y="52"/>
                  <a:pt x="268" y="52"/>
                </a:cubicBezTo>
                <a:cubicBezTo>
                  <a:pt x="281" y="22"/>
                  <a:pt x="299" y="0"/>
                  <a:pt x="328" y="0"/>
                </a:cubicBezTo>
                <a:cubicBezTo>
                  <a:pt x="472" y="0"/>
                  <a:pt x="472" y="0"/>
                  <a:pt x="472" y="0"/>
                </a:cubicBezTo>
                <a:cubicBezTo>
                  <a:pt x="500" y="0"/>
                  <a:pt x="524" y="23"/>
                  <a:pt x="524" y="52"/>
                </a:cubicBezTo>
                <a:cubicBezTo>
                  <a:pt x="524" y="243"/>
                  <a:pt x="524" y="243"/>
                  <a:pt x="524" y="243"/>
                </a:cubicBezTo>
                <a:cubicBezTo>
                  <a:pt x="515" y="234"/>
                  <a:pt x="515" y="234"/>
                  <a:pt x="515" y="234"/>
                </a:cubicBezTo>
                <a:cubicBezTo>
                  <a:pt x="503" y="223"/>
                  <a:pt x="488" y="217"/>
                  <a:pt x="471" y="217"/>
                </a:cubicBezTo>
                <a:close/>
                <a:moveTo>
                  <a:pt x="479" y="69"/>
                </a:moveTo>
                <a:cubicBezTo>
                  <a:pt x="479" y="50"/>
                  <a:pt x="463" y="34"/>
                  <a:pt x="444" y="34"/>
                </a:cubicBezTo>
                <a:cubicBezTo>
                  <a:pt x="349" y="34"/>
                  <a:pt x="349" y="34"/>
                  <a:pt x="349" y="34"/>
                </a:cubicBezTo>
                <a:cubicBezTo>
                  <a:pt x="330" y="34"/>
                  <a:pt x="318" y="49"/>
                  <a:pt x="309" y="69"/>
                </a:cubicBezTo>
                <a:cubicBezTo>
                  <a:pt x="265" y="174"/>
                  <a:pt x="265" y="174"/>
                  <a:pt x="265" y="174"/>
                </a:cubicBezTo>
                <a:cubicBezTo>
                  <a:pt x="479" y="173"/>
                  <a:pt x="479" y="173"/>
                  <a:pt x="479" y="173"/>
                </a:cubicBezTo>
                <a:lnTo>
                  <a:pt x="479" y="69"/>
                </a:lnTo>
                <a:close/>
                <a:moveTo>
                  <a:pt x="104" y="345"/>
                </a:moveTo>
                <a:cubicBezTo>
                  <a:pt x="149" y="345"/>
                  <a:pt x="186" y="382"/>
                  <a:pt x="186" y="428"/>
                </a:cubicBezTo>
                <a:cubicBezTo>
                  <a:pt x="186" y="473"/>
                  <a:pt x="149" y="510"/>
                  <a:pt x="104" y="510"/>
                </a:cubicBezTo>
                <a:cubicBezTo>
                  <a:pt x="58" y="510"/>
                  <a:pt x="21" y="473"/>
                  <a:pt x="21" y="428"/>
                </a:cubicBezTo>
                <a:cubicBezTo>
                  <a:pt x="21" y="382"/>
                  <a:pt x="58" y="345"/>
                  <a:pt x="104" y="345"/>
                </a:cubicBezTo>
                <a:close/>
                <a:moveTo>
                  <a:pt x="104" y="467"/>
                </a:moveTo>
                <a:cubicBezTo>
                  <a:pt x="125" y="467"/>
                  <a:pt x="143" y="449"/>
                  <a:pt x="143" y="428"/>
                </a:cubicBezTo>
                <a:cubicBezTo>
                  <a:pt x="143" y="406"/>
                  <a:pt x="125" y="389"/>
                  <a:pt x="104" y="389"/>
                </a:cubicBezTo>
                <a:cubicBezTo>
                  <a:pt x="82" y="389"/>
                  <a:pt x="65" y="406"/>
                  <a:pt x="65" y="428"/>
                </a:cubicBezTo>
                <a:cubicBezTo>
                  <a:pt x="65" y="449"/>
                  <a:pt x="82" y="467"/>
                  <a:pt x="104" y="46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80035" tIns="40018" rIns="80035" bIns="40018"/>
          <a:lstStyle/>
          <a:p>
            <a:pPr defTabSz="912787" fontAlgn="base">
              <a:spcBef>
                <a:spcPct val="0"/>
              </a:spcBef>
              <a:spcAft>
                <a:spcPct val="0"/>
              </a:spcAft>
            </a:pPr>
            <a:endParaRPr lang="ru-RU">
              <a:solidFill>
                <a:prstClr val="black"/>
              </a:solidFill>
              <a:cs typeface="Arial" pitchFamily="34" charset="0"/>
            </a:endParaRPr>
          </a:p>
        </p:txBody>
      </p:sp>
      <p:sp>
        <p:nvSpPr>
          <p:cNvPr id="5" name="Прямоугольник 4"/>
          <p:cNvSpPr/>
          <p:nvPr userDrawn="1"/>
        </p:nvSpPr>
        <p:spPr>
          <a:xfrm>
            <a:off x="0" y="6629064"/>
            <a:ext cx="9144000" cy="228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0035" tIns="40018" rIns="80035" bIns="40018" anchor="ctr"/>
          <a:lstStyle/>
          <a:p>
            <a:pPr algn="ctr" defTabSz="912949">
              <a:defRPr/>
            </a:pPr>
            <a:endParaRPr lang="ru-RU" dirty="0">
              <a:solidFill>
                <a:prstClr val="white"/>
              </a:solidFill>
            </a:endParaRPr>
          </a:p>
        </p:txBody>
      </p:sp>
    </p:spTree>
    <p:extLst>
      <p:ext uri="{BB962C8B-B14F-4D97-AF65-F5344CB8AC3E}">
        <p14:creationId xmlns:p14="http://schemas.microsoft.com/office/powerpoint/2010/main" val="19686658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3_Титульный слайд">
    <p:spTree>
      <p:nvGrpSpPr>
        <p:cNvPr id="1" name=""/>
        <p:cNvGrpSpPr/>
        <p:nvPr/>
      </p:nvGrpSpPr>
      <p:grpSpPr>
        <a:xfrm>
          <a:off x="0" y="0"/>
          <a:ext cx="0" cy="0"/>
          <a:chOff x="0" y="0"/>
          <a:chExt cx="0" cy="0"/>
        </a:xfrm>
      </p:grpSpPr>
      <p:sp>
        <p:nvSpPr>
          <p:cNvPr id="2" name="Заголовок 1"/>
          <p:cNvSpPr txBox="1">
            <a:spLocks/>
          </p:cNvSpPr>
          <p:nvPr userDrawn="1"/>
        </p:nvSpPr>
        <p:spPr bwMode="auto">
          <a:xfrm>
            <a:off x="876934" y="1643"/>
            <a:ext cx="985532" cy="1171629"/>
          </a:xfrm>
          <a:prstGeom prst="rect">
            <a:avLst/>
          </a:prstGeom>
          <a:noFill/>
          <a:ln w="9525">
            <a:noFill/>
            <a:miter lim="800000"/>
            <a:headEnd/>
            <a:tailEnd/>
          </a:ln>
        </p:spPr>
        <p:txBody>
          <a:bodyPr lIns="94528" tIns="31509" rIns="94528" bIns="31509" anchor="ctr">
            <a:spAutoFit/>
          </a:bodyPr>
          <a:lstStyle>
            <a:defPPr>
              <a:defRPr lang="ru-RU"/>
            </a:defPPr>
            <a:lvl1pPr defTabSz="912652" eaLnBrk="0" hangingPunct="0">
              <a:lnSpc>
                <a:spcPct val="100000"/>
              </a:lnSpc>
              <a:defRPr sz="4800">
                <a:solidFill>
                  <a:schemeClr val="bg1"/>
                </a:solidFill>
                <a:latin typeface="PT Sans Narrow" pitchFamily="34" charset="-52"/>
                <a:cs typeface="Segoe UI" pitchFamily="34" charset="0"/>
              </a:defRPr>
            </a:lvl1pPr>
            <a:lvl2pPr algn="ctr" eaLnBrk="0" hangingPunct="0">
              <a:defRPr sz="5000">
                <a:latin typeface="Calibri" pitchFamily="34" charset="0"/>
              </a:defRPr>
            </a:lvl2pPr>
            <a:lvl3pPr algn="ctr" eaLnBrk="0" hangingPunct="0">
              <a:defRPr sz="5000">
                <a:latin typeface="Calibri" pitchFamily="34" charset="0"/>
              </a:defRPr>
            </a:lvl3pPr>
            <a:lvl4pPr algn="ctr" eaLnBrk="0" hangingPunct="0">
              <a:defRPr sz="5000">
                <a:latin typeface="Calibri" pitchFamily="34" charset="0"/>
              </a:defRPr>
            </a:lvl4pPr>
            <a:lvl5pPr algn="ctr" eaLnBrk="0" hangingPunct="0">
              <a:defRPr sz="5000">
                <a:latin typeface="Calibri" pitchFamily="34" charset="0"/>
              </a:defRPr>
            </a:lvl5pPr>
            <a:lvl6pPr marL="521528" algn="ctr" fontAlgn="base">
              <a:spcBef>
                <a:spcPct val="0"/>
              </a:spcBef>
              <a:spcAft>
                <a:spcPct val="0"/>
              </a:spcAft>
              <a:defRPr sz="5000">
                <a:latin typeface="Calibri" pitchFamily="34" charset="0"/>
              </a:defRPr>
            </a:lvl6pPr>
            <a:lvl7pPr marL="1043056" algn="ctr" fontAlgn="base">
              <a:spcBef>
                <a:spcPct val="0"/>
              </a:spcBef>
              <a:spcAft>
                <a:spcPct val="0"/>
              </a:spcAft>
              <a:defRPr sz="5000">
                <a:latin typeface="Calibri" pitchFamily="34" charset="0"/>
              </a:defRPr>
            </a:lvl7pPr>
            <a:lvl8pPr marL="1564584" algn="ctr" fontAlgn="base">
              <a:spcBef>
                <a:spcPct val="0"/>
              </a:spcBef>
              <a:spcAft>
                <a:spcPct val="0"/>
              </a:spcAft>
              <a:defRPr sz="5000">
                <a:latin typeface="Calibri" pitchFamily="34" charset="0"/>
              </a:defRPr>
            </a:lvl8pPr>
            <a:lvl9pPr marL="2086112" algn="ctr" fontAlgn="base">
              <a:spcBef>
                <a:spcPct val="0"/>
              </a:spcBef>
              <a:spcAft>
                <a:spcPct val="0"/>
              </a:spcAft>
              <a:defRPr sz="5000">
                <a:latin typeface="Calibri" pitchFamily="34" charset="0"/>
              </a:defRPr>
            </a:lvl9pPr>
          </a:lstStyle>
          <a:p>
            <a:pPr>
              <a:defRPr/>
            </a:pPr>
            <a:r>
              <a:rPr lang="ru-RU" sz="1800" cap="all" dirty="0">
                <a:solidFill>
                  <a:prstClr val="white">
                    <a:lumMod val="65000"/>
                  </a:prstClr>
                </a:solidFill>
                <a:cs typeface="Arial" pitchFamily="34" charset="0"/>
              </a:rPr>
              <a:t>Портал</a:t>
            </a:r>
            <a:r>
              <a:rPr lang="en-US" sz="1800" cap="all" dirty="0">
                <a:solidFill>
                  <a:prstClr val="white">
                    <a:lumMod val="65000"/>
                  </a:prstClr>
                </a:solidFill>
                <a:cs typeface="Arial" pitchFamily="34" charset="0"/>
              </a:rPr>
              <a:t> </a:t>
            </a:r>
          </a:p>
          <a:p>
            <a:pPr>
              <a:defRPr/>
            </a:pPr>
            <a:r>
              <a:rPr lang="ru-RU" sz="1800" cap="all" dirty="0">
                <a:solidFill>
                  <a:prstClr val="white">
                    <a:lumMod val="65000"/>
                  </a:prstClr>
                </a:solidFill>
                <a:cs typeface="Arial" pitchFamily="34" charset="0"/>
              </a:rPr>
              <a:t>фермера</a:t>
            </a:r>
          </a:p>
        </p:txBody>
      </p:sp>
      <p:sp>
        <p:nvSpPr>
          <p:cNvPr id="3" name="Овал 2"/>
          <p:cNvSpPr/>
          <p:nvPr userDrawn="1"/>
        </p:nvSpPr>
        <p:spPr>
          <a:xfrm>
            <a:off x="200908" y="228937"/>
            <a:ext cx="659736" cy="6997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0035" tIns="40018" rIns="80035" bIns="40018" anchor="ctr"/>
          <a:lstStyle/>
          <a:p>
            <a:pPr algn="ctr" defTabSz="912949">
              <a:defRPr/>
            </a:pPr>
            <a:endParaRPr lang="ru-RU" dirty="0">
              <a:solidFill>
                <a:prstClr val="white"/>
              </a:solidFill>
            </a:endParaRPr>
          </a:p>
        </p:txBody>
      </p:sp>
      <p:sp>
        <p:nvSpPr>
          <p:cNvPr id="4" name="Freeform 5"/>
          <p:cNvSpPr>
            <a:spLocks noEditPoints="1"/>
          </p:cNvSpPr>
          <p:nvPr userDrawn="1"/>
        </p:nvSpPr>
        <p:spPr bwMode="auto">
          <a:xfrm>
            <a:off x="343444" y="380121"/>
            <a:ext cx="373307" cy="361402"/>
          </a:xfrm>
          <a:custGeom>
            <a:avLst/>
            <a:gdLst>
              <a:gd name="T0" fmla="*/ 2147483647 w 558"/>
              <a:gd name="T1" fmla="*/ 2147483647 h 510"/>
              <a:gd name="T2" fmla="*/ 2147483647 w 558"/>
              <a:gd name="T3" fmla="*/ 2147483647 h 510"/>
              <a:gd name="T4" fmla="*/ 2147483647 w 558"/>
              <a:gd name="T5" fmla="*/ 2147483647 h 510"/>
              <a:gd name="T6" fmla="*/ 2147483647 w 558"/>
              <a:gd name="T7" fmla="*/ 2147483647 h 510"/>
              <a:gd name="T8" fmla="*/ 2147483647 w 558"/>
              <a:gd name="T9" fmla="*/ 2147483647 h 510"/>
              <a:gd name="T10" fmla="*/ 2147483647 w 558"/>
              <a:gd name="T11" fmla="*/ 2147483647 h 510"/>
              <a:gd name="T12" fmla="*/ 2147483647 w 558"/>
              <a:gd name="T13" fmla="*/ 2147483647 h 510"/>
              <a:gd name="T14" fmla="*/ 2147483647 w 558"/>
              <a:gd name="T15" fmla="*/ 2147483647 h 510"/>
              <a:gd name="T16" fmla="*/ 2147483647 w 558"/>
              <a:gd name="T17" fmla="*/ 2147483647 h 510"/>
              <a:gd name="T18" fmla="*/ 2147483647 w 558"/>
              <a:gd name="T19" fmla="*/ 2147483647 h 510"/>
              <a:gd name="T20" fmla="*/ 2147483647 w 558"/>
              <a:gd name="T21" fmla="*/ 2147483647 h 510"/>
              <a:gd name="T22" fmla="*/ 2147483647 w 558"/>
              <a:gd name="T23" fmla="*/ 2147483647 h 510"/>
              <a:gd name="T24" fmla="*/ 2147483647 w 558"/>
              <a:gd name="T25" fmla="*/ 2147483647 h 510"/>
              <a:gd name="T26" fmla="*/ 2147483647 w 558"/>
              <a:gd name="T27" fmla="*/ 2147483647 h 510"/>
              <a:gd name="T28" fmla="*/ 2147483647 w 558"/>
              <a:gd name="T29" fmla="*/ 2147483647 h 510"/>
              <a:gd name="T30" fmla="*/ 2147483647 w 558"/>
              <a:gd name="T31" fmla="*/ 2147483647 h 510"/>
              <a:gd name="T32" fmla="*/ 2147483647 w 558"/>
              <a:gd name="T33" fmla="*/ 2147483647 h 510"/>
              <a:gd name="T34" fmla="*/ 2147483647 w 558"/>
              <a:gd name="T35" fmla="*/ 2147483647 h 510"/>
              <a:gd name="T36" fmla="*/ 2147483647 w 558"/>
              <a:gd name="T37" fmla="*/ 2147483647 h 510"/>
              <a:gd name="T38" fmla="*/ 2147483647 w 558"/>
              <a:gd name="T39" fmla="*/ 2147483647 h 510"/>
              <a:gd name="T40" fmla="*/ 2147483647 w 558"/>
              <a:gd name="T41" fmla="*/ 2147483647 h 510"/>
              <a:gd name="T42" fmla="*/ 2147483647 w 558"/>
              <a:gd name="T43" fmla="*/ 2147483647 h 510"/>
              <a:gd name="T44" fmla="*/ 2147483647 w 558"/>
              <a:gd name="T45" fmla="*/ 2147483647 h 510"/>
              <a:gd name="T46" fmla="*/ 0 w 558"/>
              <a:gd name="T47" fmla="*/ 2147483647 h 510"/>
              <a:gd name="T48" fmla="*/ 2147483647 w 558"/>
              <a:gd name="T49" fmla="*/ 2147483647 h 510"/>
              <a:gd name="T50" fmla="*/ 2147483647 w 558"/>
              <a:gd name="T51" fmla="*/ 2147483647 h 510"/>
              <a:gd name="T52" fmla="*/ 2147483647 w 558"/>
              <a:gd name="T53" fmla="*/ 0 h 510"/>
              <a:gd name="T54" fmla="*/ 2147483647 w 558"/>
              <a:gd name="T55" fmla="*/ 2147483647 h 510"/>
              <a:gd name="T56" fmla="*/ 2147483647 w 558"/>
              <a:gd name="T57" fmla="*/ 2147483647 h 510"/>
              <a:gd name="T58" fmla="*/ 2147483647 w 558"/>
              <a:gd name="T59" fmla="*/ 2147483647 h 510"/>
              <a:gd name="T60" fmla="*/ 2147483647 w 558"/>
              <a:gd name="T61" fmla="*/ 2147483647 h 510"/>
              <a:gd name="T62" fmla="*/ 2147483647 w 558"/>
              <a:gd name="T63" fmla="*/ 2147483647 h 510"/>
              <a:gd name="T64" fmla="*/ 2147483647 w 558"/>
              <a:gd name="T65" fmla="*/ 2147483647 h 510"/>
              <a:gd name="T66" fmla="*/ 2147483647 w 558"/>
              <a:gd name="T67" fmla="*/ 2147483647 h 510"/>
              <a:gd name="T68" fmla="*/ 2147483647 w 558"/>
              <a:gd name="T69" fmla="*/ 2147483647 h 510"/>
              <a:gd name="T70" fmla="*/ 2147483647 w 558"/>
              <a:gd name="T71" fmla="*/ 2147483647 h 510"/>
              <a:gd name="T72" fmla="*/ 2147483647 w 558"/>
              <a:gd name="T73" fmla="*/ 2147483647 h 51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58" h="510">
                <a:moveTo>
                  <a:pt x="542" y="420"/>
                </a:moveTo>
                <a:cubicBezTo>
                  <a:pt x="542" y="435"/>
                  <a:pt x="537" y="449"/>
                  <a:pt x="526" y="459"/>
                </a:cubicBezTo>
                <a:cubicBezTo>
                  <a:pt x="507" y="478"/>
                  <a:pt x="507" y="478"/>
                  <a:pt x="507" y="478"/>
                </a:cubicBezTo>
                <a:cubicBezTo>
                  <a:pt x="497" y="488"/>
                  <a:pt x="483" y="494"/>
                  <a:pt x="469" y="493"/>
                </a:cubicBezTo>
                <a:cubicBezTo>
                  <a:pt x="459" y="504"/>
                  <a:pt x="445" y="510"/>
                  <a:pt x="430" y="510"/>
                </a:cubicBezTo>
                <a:cubicBezTo>
                  <a:pt x="404" y="510"/>
                  <a:pt x="404" y="510"/>
                  <a:pt x="404" y="510"/>
                </a:cubicBezTo>
                <a:cubicBezTo>
                  <a:pt x="389" y="510"/>
                  <a:pt x="375" y="504"/>
                  <a:pt x="366" y="493"/>
                </a:cubicBezTo>
                <a:cubicBezTo>
                  <a:pt x="351" y="494"/>
                  <a:pt x="337" y="488"/>
                  <a:pt x="327" y="478"/>
                </a:cubicBezTo>
                <a:cubicBezTo>
                  <a:pt x="308" y="459"/>
                  <a:pt x="308" y="459"/>
                  <a:pt x="308" y="459"/>
                </a:cubicBezTo>
                <a:cubicBezTo>
                  <a:pt x="298" y="449"/>
                  <a:pt x="293" y="435"/>
                  <a:pt x="293" y="421"/>
                </a:cubicBezTo>
                <a:cubicBezTo>
                  <a:pt x="283" y="411"/>
                  <a:pt x="276" y="397"/>
                  <a:pt x="276" y="382"/>
                </a:cubicBezTo>
                <a:cubicBezTo>
                  <a:pt x="276" y="356"/>
                  <a:pt x="276" y="356"/>
                  <a:pt x="276" y="356"/>
                </a:cubicBezTo>
                <a:cubicBezTo>
                  <a:pt x="276" y="341"/>
                  <a:pt x="283" y="327"/>
                  <a:pt x="293" y="317"/>
                </a:cubicBezTo>
                <a:cubicBezTo>
                  <a:pt x="293" y="303"/>
                  <a:pt x="298" y="289"/>
                  <a:pt x="308" y="279"/>
                </a:cubicBezTo>
                <a:cubicBezTo>
                  <a:pt x="327" y="260"/>
                  <a:pt x="327" y="260"/>
                  <a:pt x="327" y="260"/>
                </a:cubicBezTo>
                <a:cubicBezTo>
                  <a:pt x="337" y="250"/>
                  <a:pt x="351" y="244"/>
                  <a:pt x="366" y="244"/>
                </a:cubicBezTo>
                <a:cubicBezTo>
                  <a:pt x="375" y="234"/>
                  <a:pt x="389" y="228"/>
                  <a:pt x="404" y="228"/>
                </a:cubicBezTo>
                <a:cubicBezTo>
                  <a:pt x="430" y="228"/>
                  <a:pt x="430" y="228"/>
                  <a:pt x="430" y="228"/>
                </a:cubicBezTo>
                <a:cubicBezTo>
                  <a:pt x="445" y="228"/>
                  <a:pt x="459" y="234"/>
                  <a:pt x="469" y="244"/>
                </a:cubicBezTo>
                <a:cubicBezTo>
                  <a:pt x="483" y="244"/>
                  <a:pt x="497" y="250"/>
                  <a:pt x="507" y="260"/>
                </a:cubicBezTo>
                <a:cubicBezTo>
                  <a:pt x="526" y="279"/>
                  <a:pt x="526" y="279"/>
                  <a:pt x="526" y="279"/>
                </a:cubicBezTo>
                <a:cubicBezTo>
                  <a:pt x="537" y="289"/>
                  <a:pt x="542" y="303"/>
                  <a:pt x="542" y="318"/>
                </a:cubicBezTo>
                <a:cubicBezTo>
                  <a:pt x="552" y="327"/>
                  <a:pt x="558" y="341"/>
                  <a:pt x="558" y="356"/>
                </a:cubicBezTo>
                <a:cubicBezTo>
                  <a:pt x="558" y="382"/>
                  <a:pt x="558" y="382"/>
                  <a:pt x="558" y="382"/>
                </a:cubicBezTo>
                <a:cubicBezTo>
                  <a:pt x="558" y="397"/>
                  <a:pt x="552" y="411"/>
                  <a:pt x="542" y="420"/>
                </a:cubicBezTo>
                <a:close/>
                <a:moveTo>
                  <a:pt x="417" y="281"/>
                </a:moveTo>
                <a:cubicBezTo>
                  <a:pt x="369" y="281"/>
                  <a:pt x="329" y="320"/>
                  <a:pt x="329" y="369"/>
                </a:cubicBezTo>
                <a:cubicBezTo>
                  <a:pt x="329" y="418"/>
                  <a:pt x="369" y="457"/>
                  <a:pt x="417" y="457"/>
                </a:cubicBezTo>
                <a:cubicBezTo>
                  <a:pt x="466" y="457"/>
                  <a:pt x="505" y="418"/>
                  <a:pt x="505" y="369"/>
                </a:cubicBezTo>
                <a:cubicBezTo>
                  <a:pt x="505" y="320"/>
                  <a:pt x="466" y="281"/>
                  <a:pt x="417" y="281"/>
                </a:cubicBezTo>
                <a:close/>
                <a:moveTo>
                  <a:pt x="417" y="418"/>
                </a:moveTo>
                <a:cubicBezTo>
                  <a:pt x="390" y="418"/>
                  <a:pt x="369" y="396"/>
                  <a:pt x="369" y="369"/>
                </a:cubicBezTo>
                <a:cubicBezTo>
                  <a:pt x="369" y="342"/>
                  <a:pt x="390" y="320"/>
                  <a:pt x="417" y="320"/>
                </a:cubicBezTo>
                <a:cubicBezTo>
                  <a:pt x="444" y="320"/>
                  <a:pt x="466" y="342"/>
                  <a:pt x="466" y="369"/>
                </a:cubicBezTo>
                <a:cubicBezTo>
                  <a:pt x="466" y="396"/>
                  <a:pt x="444" y="418"/>
                  <a:pt x="417" y="418"/>
                </a:cubicBezTo>
                <a:close/>
                <a:moveTo>
                  <a:pt x="471" y="217"/>
                </a:moveTo>
                <a:cubicBezTo>
                  <a:pt x="461" y="205"/>
                  <a:pt x="445" y="198"/>
                  <a:pt x="428" y="198"/>
                </a:cubicBezTo>
                <a:cubicBezTo>
                  <a:pt x="399" y="198"/>
                  <a:pt x="399" y="198"/>
                  <a:pt x="399" y="198"/>
                </a:cubicBezTo>
                <a:cubicBezTo>
                  <a:pt x="382" y="198"/>
                  <a:pt x="366" y="205"/>
                  <a:pt x="356" y="217"/>
                </a:cubicBezTo>
                <a:cubicBezTo>
                  <a:pt x="339" y="217"/>
                  <a:pt x="324" y="223"/>
                  <a:pt x="312" y="234"/>
                </a:cubicBezTo>
                <a:cubicBezTo>
                  <a:pt x="291" y="255"/>
                  <a:pt x="291" y="255"/>
                  <a:pt x="291" y="255"/>
                </a:cubicBezTo>
                <a:cubicBezTo>
                  <a:pt x="280" y="267"/>
                  <a:pt x="274" y="283"/>
                  <a:pt x="274" y="299"/>
                </a:cubicBezTo>
                <a:cubicBezTo>
                  <a:pt x="262" y="310"/>
                  <a:pt x="255" y="325"/>
                  <a:pt x="255" y="342"/>
                </a:cubicBezTo>
                <a:cubicBezTo>
                  <a:pt x="255" y="369"/>
                  <a:pt x="255" y="369"/>
                  <a:pt x="255" y="369"/>
                </a:cubicBezTo>
                <a:cubicBezTo>
                  <a:pt x="179" y="369"/>
                  <a:pt x="179" y="369"/>
                  <a:pt x="179" y="369"/>
                </a:cubicBezTo>
                <a:cubicBezTo>
                  <a:pt x="162" y="345"/>
                  <a:pt x="134" y="330"/>
                  <a:pt x="102" y="330"/>
                </a:cubicBezTo>
                <a:cubicBezTo>
                  <a:pt x="72" y="330"/>
                  <a:pt x="45" y="344"/>
                  <a:pt x="27" y="366"/>
                </a:cubicBezTo>
                <a:cubicBezTo>
                  <a:pt x="13" y="361"/>
                  <a:pt x="0" y="351"/>
                  <a:pt x="0" y="339"/>
                </a:cubicBezTo>
                <a:cubicBezTo>
                  <a:pt x="0" y="239"/>
                  <a:pt x="0" y="239"/>
                  <a:pt x="0" y="239"/>
                </a:cubicBezTo>
                <a:cubicBezTo>
                  <a:pt x="0" y="223"/>
                  <a:pt x="13" y="209"/>
                  <a:pt x="30" y="209"/>
                </a:cubicBezTo>
                <a:cubicBezTo>
                  <a:pt x="202" y="209"/>
                  <a:pt x="202" y="209"/>
                  <a:pt x="202" y="209"/>
                </a:cubicBezTo>
                <a:cubicBezTo>
                  <a:pt x="268" y="52"/>
                  <a:pt x="268" y="52"/>
                  <a:pt x="268" y="52"/>
                </a:cubicBezTo>
                <a:cubicBezTo>
                  <a:pt x="281" y="22"/>
                  <a:pt x="299" y="0"/>
                  <a:pt x="328" y="0"/>
                </a:cubicBezTo>
                <a:cubicBezTo>
                  <a:pt x="472" y="0"/>
                  <a:pt x="472" y="0"/>
                  <a:pt x="472" y="0"/>
                </a:cubicBezTo>
                <a:cubicBezTo>
                  <a:pt x="500" y="0"/>
                  <a:pt x="524" y="23"/>
                  <a:pt x="524" y="52"/>
                </a:cubicBezTo>
                <a:cubicBezTo>
                  <a:pt x="524" y="243"/>
                  <a:pt x="524" y="243"/>
                  <a:pt x="524" y="243"/>
                </a:cubicBezTo>
                <a:cubicBezTo>
                  <a:pt x="515" y="234"/>
                  <a:pt x="515" y="234"/>
                  <a:pt x="515" y="234"/>
                </a:cubicBezTo>
                <a:cubicBezTo>
                  <a:pt x="503" y="223"/>
                  <a:pt x="488" y="217"/>
                  <a:pt x="471" y="217"/>
                </a:cubicBezTo>
                <a:close/>
                <a:moveTo>
                  <a:pt x="479" y="69"/>
                </a:moveTo>
                <a:cubicBezTo>
                  <a:pt x="479" y="50"/>
                  <a:pt x="463" y="34"/>
                  <a:pt x="444" y="34"/>
                </a:cubicBezTo>
                <a:cubicBezTo>
                  <a:pt x="349" y="34"/>
                  <a:pt x="349" y="34"/>
                  <a:pt x="349" y="34"/>
                </a:cubicBezTo>
                <a:cubicBezTo>
                  <a:pt x="330" y="34"/>
                  <a:pt x="318" y="49"/>
                  <a:pt x="309" y="69"/>
                </a:cubicBezTo>
                <a:cubicBezTo>
                  <a:pt x="265" y="174"/>
                  <a:pt x="265" y="174"/>
                  <a:pt x="265" y="174"/>
                </a:cubicBezTo>
                <a:cubicBezTo>
                  <a:pt x="479" y="173"/>
                  <a:pt x="479" y="173"/>
                  <a:pt x="479" y="173"/>
                </a:cubicBezTo>
                <a:lnTo>
                  <a:pt x="479" y="69"/>
                </a:lnTo>
                <a:close/>
                <a:moveTo>
                  <a:pt x="104" y="345"/>
                </a:moveTo>
                <a:cubicBezTo>
                  <a:pt x="149" y="345"/>
                  <a:pt x="186" y="382"/>
                  <a:pt x="186" y="428"/>
                </a:cubicBezTo>
                <a:cubicBezTo>
                  <a:pt x="186" y="473"/>
                  <a:pt x="149" y="510"/>
                  <a:pt x="104" y="510"/>
                </a:cubicBezTo>
                <a:cubicBezTo>
                  <a:pt x="58" y="510"/>
                  <a:pt x="21" y="473"/>
                  <a:pt x="21" y="428"/>
                </a:cubicBezTo>
                <a:cubicBezTo>
                  <a:pt x="21" y="382"/>
                  <a:pt x="58" y="345"/>
                  <a:pt x="104" y="345"/>
                </a:cubicBezTo>
                <a:close/>
                <a:moveTo>
                  <a:pt x="104" y="467"/>
                </a:moveTo>
                <a:cubicBezTo>
                  <a:pt x="125" y="467"/>
                  <a:pt x="143" y="449"/>
                  <a:pt x="143" y="428"/>
                </a:cubicBezTo>
                <a:cubicBezTo>
                  <a:pt x="143" y="406"/>
                  <a:pt x="125" y="389"/>
                  <a:pt x="104" y="389"/>
                </a:cubicBezTo>
                <a:cubicBezTo>
                  <a:pt x="82" y="389"/>
                  <a:pt x="65" y="406"/>
                  <a:pt x="65" y="428"/>
                </a:cubicBezTo>
                <a:cubicBezTo>
                  <a:pt x="65" y="449"/>
                  <a:pt x="82" y="467"/>
                  <a:pt x="104" y="46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80035" tIns="40018" rIns="80035" bIns="40018"/>
          <a:lstStyle/>
          <a:p>
            <a:pPr defTabSz="912787" fontAlgn="base">
              <a:spcBef>
                <a:spcPct val="0"/>
              </a:spcBef>
              <a:spcAft>
                <a:spcPct val="0"/>
              </a:spcAft>
            </a:pPr>
            <a:endParaRPr lang="ru-RU">
              <a:solidFill>
                <a:prstClr val="black"/>
              </a:solidFill>
              <a:cs typeface="Arial" pitchFamily="34" charset="0"/>
            </a:endParaRPr>
          </a:p>
        </p:txBody>
      </p:sp>
    </p:spTree>
    <p:extLst>
      <p:ext uri="{BB962C8B-B14F-4D97-AF65-F5344CB8AC3E}">
        <p14:creationId xmlns:p14="http://schemas.microsoft.com/office/powerpoint/2010/main" val="26003579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6_Титульный слайд">
    <p:spTree>
      <p:nvGrpSpPr>
        <p:cNvPr id="1" name=""/>
        <p:cNvGrpSpPr/>
        <p:nvPr/>
      </p:nvGrpSpPr>
      <p:grpSpPr>
        <a:xfrm>
          <a:off x="0" y="0"/>
          <a:ext cx="0" cy="0"/>
          <a:chOff x="0" y="0"/>
          <a:chExt cx="0" cy="0"/>
        </a:xfrm>
      </p:grpSpPr>
      <p:sp>
        <p:nvSpPr>
          <p:cNvPr id="2" name="Заголовок 1"/>
          <p:cNvSpPr txBox="1">
            <a:spLocks/>
          </p:cNvSpPr>
          <p:nvPr userDrawn="1"/>
        </p:nvSpPr>
        <p:spPr bwMode="auto">
          <a:xfrm>
            <a:off x="876934" y="1643"/>
            <a:ext cx="985532" cy="1171629"/>
          </a:xfrm>
          <a:prstGeom prst="rect">
            <a:avLst/>
          </a:prstGeom>
          <a:noFill/>
          <a:ln w="9525">
            <a:noFill/>
            <a:miter lim="800000"/>
            <a:headEnd/>
            <a:tailEnd/>
          </a:ln>
        </p:spPr>
        <p:txBody>
          <a:bodyPr lIns="94528" tIns="31509" rIns="94528" bIns="31509" anchor="ctr">
            <a:spAutoFit/>
          </a:bodyPr>
          <a:lstStyle>
            <a:defPPr>
              <a:defRPr lang="ru-RU"/>
            </a:defPPr>
            <a:lvl1pPr defTabSz="912652" eaLnBrk="0" hangingPunct="0">
              <a:lnSpc>
                <a:spcPct val="100000"/>
              </a:lnSpc>
              <a:defRPr sz="4800">
                <a:solidFill>
                  <a:schemeClr val="bg1"/>
                </a:solidFill>
                <a:latin typeface="PT Sans Narrow" pitchFamily="34" charset="-52"/>
                <a:cs typeface="Segoe UI" pitchFamily="34" charset="0"/>
              </a:defRPr>
            </a:lvl1pPr>
            <a:lvl2pPr algn="ctr" eaLnBrk="0" hangingPunct="0">
              <a:defRPr sz="5000">
                <a:latin typeface="Calibri" pitchFamily="34" charset="0"/>
              </a:defRPr>
            </a:lvl2pPr>
            <a:lvl3pPr algn="ctr" eaLnBrk="0" hangingPunct="0">
              <a:defRPr sz="5000">
                <a:latin typeface="Calibri" pitchFamily="34" charset="0"/>
              </a:defRPr>
            </a:lvl3pPr>
            <a:lvl4pPr algn="ctr" eaLnBrk="0" hangingPunct="0">
              <a:defRPr sz="5000">
                <a:latin typeface="Calibri" pitchFamily="34" charset="0"/>
              </a:defRPr>
            </a:lvl4pPr>
            <a:lvl5pPr algn="ctr" eaLnBrk="0" hangingPunct="0">
              <a:defRPr sz="5000">
                <a:latin typeface="Calibri" pitchFamily="34" charset="0"/>
              </a:defRPr>
            </a:lvl5pPr>
            <a:lvl6pPr marL="521528" algn="ctr" fontAlgn="base">
              <a:spcBef>
                <a:spcPct val="0"/>
              </a:spcBef>
              <a:spcAft>
                <a:spcPct val="0"/>
              </a:spcAft>
              <a:defRPr sz="5000">
                <a:latin typeface="Calibri" pitchFamily="34" charset="0"/>
              </a:defRPr>
            </a:lvl6pPr>
            <a:lvl7pPr marL="1043056" algn="ctr" fontAlgn="base">
              <a:spcBef>
                <a:spcPct val="0"/>
              </a:spcBef>
              <a:spcAft>
                <a:spcPct val="0"/>
              </a:spcAft>
              <a:defRPr sz="5000">
                <a:latin typeface="Calibri" pitchFamily="34" charset="0"/>
              </a:defRPr>
            </a:lvl7pPr>
            <a:lvl8pPr marL="1564584" algn="ctr" fontAlgn="base">
              <a:spcBef>
                <a:spcPct val="0"/>
              </a:spcBef>
              <a:spcAft>
                <a:spcPct val="0"/>
              </a:spcAft>
              <a:defRPr sz="5000">
                <a:latin typeface="Calibri" pitchFamily="34" charset="0"/>
              </a:defRPr>
            </a:lvl8pPr>
            <a:lvl9pPr marL="2086112" algn="ctr" fontAlgn="base">
              <a:spcBef>
                <a:spcPct val="0"/>
              </a:spcBef>
              <a:spcAft>
                <a:spcPct val="0"/>
              </a:spcAft>
              <a:defRPr sz="5000">
                <a:latin typeface="Calibri" pitchFamily="34" charset="0"/>
              </a:defRPr>
            </a:lvl9pPr>
          </a:lstStyle>
          <a:p>
            <a:pPr>
              <a:defRPr/>
            </a:pPr>
            <a:r>
              <a:rPr lang="ru-RU" sz="1800" cap="all" dirty="0">
                <a:solidFill>
                  <a:prstClr val="white">
                    <a:lumMod val="95000"/>
                  </a:prstClr>
                </a:solidFill>
                <a:cs typeface="Arial" pitchFamily="34" charset="0"/>
              </a:rPr>
              <a:t>Портал</a:t>
            </a:r>
            <a:r>
              <a:rPr lang="en-US" sz="1800" cap="all" dirty="0">
                <a:solidFill>
                  <a:prstClr val="white">
                    <a:lumMod val="95000"/>
                  </a:prstClr>
                </a:solidFill>
                <a:cs typeface="Arial" pitchFamily="34" charset="0"/>
              </a:rPr>
              <a:t> </a:t>
            </a:r>
          </a:p>
          <a:p>
            <a:pPr>
              <a:defRPr/>
            </a:pPr>
            <a:r>
              <a:rPr lang="ru-RU" sz="1800" cap="all" dirty="0">
                <a:solidFill>
                  <a:prstClr val="white">
                    <a:lumMod val="95000"/>
                  </a:prstClr>
                </a:solidFill>
                <a:cs typeface="Arial" pitchFamily="34" charset="0"/>
              </a:rPr>
              <a:t>фермера</a:t>
            </a:r>
          </a:p>
        </p:txBody>
      </p:sp>
      <p:sp>
        <p:nvSpPr>
          <p:cNvPr id="3" name="Овал 2"/>
          <p:cNvSpPr/>
          <p:nvPr userDrawn="1"/>
        </p:nvSpPr>
        <p:spPr>
          <a:xfrm>
            <a:off x="200908" y="228937"/>
            <a:ext cx="659736" cy="69976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0035" tIns="40018" rIns="80035" bIns="40018" anchor="ctr"/>
          <a:lstStyle/>
          <a:p>
            <a:pPr algn="ctr" defTabSz="912949">
              <a:defRPr/>
            </a:pPr>
            <a:endParaRPr lang="ru-RU" dirty="0">
              <a:solidFill>
                <a:prstClr val="white"/>
              </a:solidFill>
            </a:endParaRPr>
          </a:p>
        </p:txBody>
      </p:sp>
      <p:sp>
        <p:nvSpPr>
          <p:cNvPr id="4" name="Freeform 5"/>
          <p:cNvSpPr>
            <a:spLocks noEditPoints="1"/>
          </p:cNvSpPr>
          <p:nvPr userDrawn="1"/>
        </p:nvSpPr>
        <p:spPr bwMode="auto">
          <a:xfrm>
            <a:off x="343444" y="380121"/>
            <a:ext cx="373307" cy="361402"/>
          </a:xfrm>
          <a:custGeom>
            <a:avLst/>
            <a:gdLst>
              <a:gd name="T0" fmla="*/ 2147483647 w 558"/>
              <a:gd name="T1" fmla="*/ 2147483647 h 510"/>
              <a:gd name="T2" fmla="*/ 2147483647 w 558"/>
              <a:gd name="T3" fmla="*/ 2147483647 h 510"/>
              <a:gd name="T4" fmla="*/ 2147483647 w 558"/>
              <a:gd name="T5" fmla="*/ 2147483647 h 510"/>
              <a:gd name="T6" fmla="*/ 2147483647 w 558"/>
              <a:gd name="T7" fmla="*/ 2147483647 h 510"/>
              <a:gd name="T8" fmla="*/ 2147483647 w 558"/>
              <a:gd name="T9" fmla="*/ 2147483647 h 510"/>
              <a:gd name="T10" fmla="*/ 2147483647 w 558"/>
              <a:gd name="T11" fmla="*/ 2147483647 h 510"/>
              <a:gd name="T12" fmla="*/ 2147483647 w 558"/>
              <a:gd name="T13" fmla="*/ 2147483647 h 510"/>
              <a:gd name="T14" fmla="*/ 2147483647 w 558"/>
              <a:gd name="T15" fmla="*/ 2147483647 h 510"/>
              <a:gd name="T16" fmla="*/ 2147483647 w 558"/>
              <a:gd name="T17" fmla="*/ 2147483647 h 510"/>
              <a:gd name="T18" fmla="*/ 2147483647 w 558"/>
              <a:gd name="T19" fmla="*/ 2147483647 h 510"/>
              <a:gd name="T20" fmla="*/ 2147483647 w 558"/>
              <a:gd name="T21" fmla="*/ 2147483647 h 510"/>
              <a:gd name="T22" fmla="*/ 2147483647 w 558"/>
              <a:gd name="T23" fmla="*/ 2147483647 h 510"/>
              <a:gd name="T24" fmla="*/ 2147483647 w 558"/>
              <a:gd name="T25" fmla="*/ 2147483647 h 510"/>
              <a:gd name="T26" fmla="*/ 2147483647 w 558"/>
              <a:gd name="T27" fmla="*/ 2147483647 h 510"/>
              <a:gd name="T28" fmla="*/ 2147483647 w 558"/>
              <a:gd name="T29" fmla="*/ 2147483647 h 510"/>
              <a:gd name="T30" fmla="*/ 2147483647 w 558"/>
              <a:gd name="T31" fmla="*/ 2147483647 h 510"/>
              <a:gd name="T32" fmla="*/ 2147483647 w 558"/>
              <a:gd name="T33" fmla="*/ 2147483647 h 510"/>
              <a:gd name="T34" fmla="*/ 2147483647 w 558"/>
              <a:gd name="T35" fmla="*/ 2147483647 h 510"/>
              <a:gd name="T36" fmla="*/ 2147483647 w 558"/>
              <a:gd name="T37" fmla="*/ 2147483647 h 510"/>
              <a:gd name="T38" fmla="*/ 2147483647 w 558"/>
              <a:gd name="T39" fmla="*/ 2147483647 h 510"/>
              <a:gd name="T40" fmla="*/ 2147483647 w 558"/>
              <a:gd name="T41" fmla="*/ 2147483647 h 510"/>
              <a:gd name="T42" fmla="*/ 2147483647 w 558"/>
              <a:gd name="T43" fmla="*/ 2147483647 h 510"/>
              <a:gd name="T44" fmla="*/ 2147483647 w 558"/>
              <a:gd name="T45" fmla="*/ 2147483647 h 510"/>
              <a:gd name="T46" fmla="*/ 0 w 558"/>
              <a:gd name="T47" fmla="*/ 2147483647 h 510"/>
              <a:gd name="T48" fmla="*/ 2147483647 w 558"/>
              <a:gd name="T49" fmla="*/ 2147483647 h 510"/>
              <a:gd name="T50" fmla="*/ 2147483647 w 558"/>
              <a:gd name="T51" fmla="*/ 2147483647 h 510"/>
              <a:gd name="T52" fmla="*/ 2147483647 w 558"/>
              <a:gd name="T53" fmla="*/ 0 h 510"/>
              <a:gd name="T54" fmla="*/ 2147483647 w 558"/>
              <a:gd name="T55" fmla="*/ 2147483647 h 510"/>
              <a:gd name="T56" fmla="*/ 2147483647 w 558"/>
              <a:gd name="T57" fmla="*/ 2147483647 h 510"/>
              <a:gd name="T58" fmla="*/ 2147483647 w 558"/>
              <a:gd name="T59" fmla="*/ 2147483647 h 510"/>
              <a:gd name="T60" fmla="*/ 2147483647 w 558"/>
              <a:gd name="T61" fmla="*/ 2147483647 h 510"/>
              <a:gd name="T62" fmla="*/ 2147483647 w 558"/>
              <a:gd name="T63" fmla="*/ 2147483647 h 510"/>
              <a:gd name="T64" fmla="*/ 2147483647 w 558"/>
              <a:gd name="T65" fmla="*/ 2147483647 h 510"/>
              <a:gd name="T66" fmla="*/ 2147483647 w 558"/>
              <a:gd name="T67" fmla="*/ 2147483647 h 510"/>
              <a:gd name="T68" fmla="*/ 2147483647 w 558"/>
              <a:gd name="T69" fmla="*/ 2147483647 h 510"/>
              <a:gd name="T70" fmla="*/ 2147483647 w 558"/>
              <a:gd name="T71" fmla="*/ 2147483647 h 510"/>
              <a:gd name="T72" fmla="*/ 2147483647 w 558"/>
              <a:gd name="T73" fmla="*/ 2147483647 h 51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58" h="510">
                <a:moveTo>
                  <a:pt x="542" y="420"/>
                </a:moveTo>
                <a:cubicBezTo>
                  <a:pt x="542" y="435"/>
                  <a:pt x="537" y="449"/>
                  <a:pt x="526" y="459"/>
                </a:cubicBezTo>
                <a:cubicBezTo>
                  <a:pt x="507" y="478"/>
                  <a:pt x="507" y="478"/>
                  <a:pt x="507" y="478"/>
                </a:cubicBezTo>
                <a:cubicBezTo>
                  <a:pt x="497" y="488"/>
                  <a:pt x="483" y="494"/>
                  <a:pt x="469" y="493"/>
                </a:cubicBezTo>
                <a:cubicBezTo>
                  <a:pt x="459" y="504"/>
                  <a:pt x="445" y="510"/>
                  <a:pt x="430" y="510"/>
                </a:cubicBezTo>
                <a:cubicBezTo>
                  <a:pt x="404" y="510"/>
                  <a:pt x="404" y="510"/>
                  <a:pt x="404" y="510"/>
                </a:cubicBezTo>
                <a:cubicBezTo>
                  <a:pt x="389" y="510"/>
                  <a:pt x="375" y="504"/>
                  <a:pt x="366" y="493"/>
                </a:cubicBezTo>
                <a:cubicBezTo>
                  <a:pt x="351" y="494"/>
                  <a:pt x="337" y="488"/>
                  <a:pt x="327" y="478"/>
                </a:cubicBezTo>
                <a:cubicBezTo>
                  <a:pt x="308" y="459"/>
                  <a:pt x="308" y="459"/>
                  <a:pt x="308" y="459"/>
                </a:cubicBezTo>
                <a:cubicBezTo>
                  <a:pt x="298" y="449"/>
                  <a:pt x="293" y="435"/>
                  <a:pt x="293" y="421"/>
                </a:cubicBezTo>
                <a:cubicBezTo>
                  <a:pt x="283" y="411"/>
                  <a:pt x="276" y="397"/>
                  <a:pt x="276" y="382"/>
                </a:cubicBezTo>
                <a:cubicBezTo>
                  <a:pt x="276" y="356"/>
                  <a:pt x="276" y="356"/>
                  <a:pt x="276" y="356"/>
                </a:cubicBezTo>
                <a:cubicBezTo>
                  <a:pt x="276" y="341"/>
                  <a:pt x="283" y="327"/>
                  <a:pt x="293" y="317"/>
                </a:cubicBezTo>
                <a:cubicBezTo>
                  <a:pt x="293" y="303"/>
                  <a:pt x="298" y="289"/>
                  <a:pt x="308" y="279"/>
                </a:cubicBezTo>
                <a:cubicBezTo>
                  <a:pt x="327" y="260"/>
                  <a:pt x="327" y="260"/>
                  <a:pt x="327" y="260"/>
                </a:cubicBezTo>
                <a:cubicBezTo>
                  <a:pt x="337" y="250"/>
                  <a:pt x="351" y="244"/>
                  <a:pt x="366" y="244"/>
                </a:cubicBezTo>
                <a:cubicBezTo>
                  <a:pt x="375" y="234"/>
                  <a:pt x="389" y="228"/>
                  <a:pt x="404" y="228"/>
                </a:cubicBezTo>
                <a:cubicBezTo>
                  <a:pt x="430" y="228"/>
                  <a:pt x="430" y="228"/>
                  <a:pt x="430" y="228"/>
                </a:cubicBezTo>
                <a:cubicBezTo>
                  <a:pt x="445" y="228"/>
                  <a:pt x="459" y="234"/>
                  <a:pt x="469" y="244"/>
                </a:cubicBezTo>
                <a:cubicBezTo>
                  <a:pt x="483" y="244"/>
                  <a:pt x="497" y="250"/>
                  <a:pt x="507" y="260"/>
                </a:cubicBezTo>
                <a:cubicBezTo>
                  <a:pt x="526" y="279"/>
                  <a:pt x="526" y="279"/>
                  <a:pt x="526" y="279"/>
                </a:cubicBezTo>
                <a:cubicBezTo>
                  <a:pt x="537" y="289"/>
                  <a:pt x="542" y="303"/>
                  <a:pt x="542" y="318"/>
                </a:cubicBezTo>
                <a:cubicBezTo>
                  <a:pt x="552" y="327"/>
                  <a:pt x="558" y="341"/>
                  <a:pt x="558" y="356"/>
                </a:cubicBezTo>
                <a:cubicBezTo>
                  <a:pt x="558" y="382"/>
                  <a:pt x="558" y="382"/>
                  <a:pt x="558" y="382"/>
                </a:cubicBezTo>
                <a:cubicBezTo>
                  <a:pt x="558" y="397"/>
                  <a:pt x="552" y="411"/>
                  <a:pt x="542" y="420"/>
                </a:cubicBezTo>
                <a:close/>
                <a:moveTo>
                  <a:pt x="417" y="281"/>
                </a:moveTo>
                <a:cubicBezTo>
                  <a:pt x="369" y="281"/>
                  <a:pt x="329" y="320"/>
                  <a:pt x="329" y="369"/>
                </a:cubicBezTo>
                <a:cubicBezTo>
                  <a:pt x="329" y="418"/>
                  <a:pt x="369" y="457"/>
                  <a:pt x="417" y="457"/>
                </a:cubicBezTo>
                <a:cubicBezTo>
                  <a:pt x="466" y="457"/>
                  <a:pt x="505" y="418"/>
                  <a:pt x="505" y="369"/>
                </a:cubicBezTo>
                <a:cubicBezTo>
                  <a:pt x="505" y="320"/>
                  <a:pt x="466" y="281"/>
                  <a:pt x="417" y="281"/>
                </a:cubicBezTo>
                <a:close/>
                <a:moveTo>
                  <a:pt x="417" y="418"/>
                </a:moveTo>
                <a:cubicBezTo>
                  <a:pt x="390" y="418"/>
                  <a:pt x="369" y="396"/>
                  <a:pt x="369" y="369"/>
                </a:cubicBezTo>
                <a:cubicBezTo>
                  <a:pt x="369" y="342"/>
                  <a:pt x="390" y="320"/>
                  <a:pt x="417" y="320"/>
                </a:cubicBezTo>
                <a:cubicBezTo>
                  <a:pt x="444" y="320"/>
                  <a:pt x="466" y="342"/>
                  <a:pt x="466" y="369"/>
                </a:cubicBezTo>
                <a:cubicBezTo>
                  <a:pt x="466" y="396"/>
                  <a:pt x="444" y="418"/>
                  <a:pt x="417" y="418"/>
                </a:cubicBezTo>
                <a:close/>
                <a:moveTo>
                  <a:pt x="471" y="217"/>
                </a:moveTo>
                <a:cubicBezTo>
                  <a:pt x="461" y="205"/>
                  <a:pt x="445" y="198"/>
                  <a:pt x="428" y="198"/>
                </a:cubicBezTo>
                <a:cubicBezTo>
                  <a:pt x="399" y="198"/>
                  <a:pt x="399" y="198"/>
                  <a:pt x="399" y="198"/>
                </a:cubicBezTo>
                <a:cubicBezTo>
                  <a:pt x="382" y="198"/>
                  <a:pt x="366" y="205"/>
                  <a:pt x="356" y="217"/>
                </a:cubicBezTo>
                <a:cubicBezTo>
                  <a:pt x="339" y="217"/>
                  <a:pt x="324" y="223"/>
                  <a:pt x="312" y="234"/>
                </a:cubicBezTo>
                <a:cubicBezTo>
                  <a:pt x="291" y="255"/>
                  <a:pt x="291" y="255"/>
                  <a:pt x="291" y="255"/>
                </a:cubicBezTo>
                <a:cubicBezTo>
                  <a:pt x="280" y="267"/>
                  <a:pt x="274" y="283"/>
                  <a:pt x="274" y="299"/>
                </a:cubicBezTo>
                <a:cubicBezTo>
                  <a:pt x="262" y="310"/>
                  <a:pt x="255" y="325"/>
                  <a:pt x="255" y="342"/>
                </a:cubicBezTo>
                <a:cubicBezTo>
                  <a:pt x="255" y="369"/>
                  <a:pt x="255" y="369"/>
                  <a:pt x="255" y="369"/>
                </a:cubicBezTo>
                <a:cubicBezTo>
                  <a:pt x="179" y="369"/>
                  <a:pt x="179" y="369"/>
                  <a:pt x="179" y="369"/>
                </a:cubicBezTo>
                <a:cubicBezTo>
                  <a:pt x="162" y="345"/>
                  <a:pt x="134" y="330"/>
                  <a:pt x="102" y="330"/>
                </a:cubicBezTo>
                <a:cubicBezTo>
                  <a:pt x="72" y="330"/>
                  <a:pt x="45" y="344"/>
                  <a:pt x="27" y="366"/>
                </a:cubicBezTo>
                <a:cubicBezTo>
                  <a:pt x="13" y="361"/>
                  <a:pt x="0" y="351"/>
                  <a:pt x="0" y="339"/>
                </a:cubicBezTo>
                <a:cubicBezTo>
                  <a:pt x="0" y="239"/>
                  <a:pt x="0" y="239"/>
                  <a:pt x="0" y="239"/>
                </a:cubicBezTo>
                <a:cubicBezTo>
                  <a:pt x="0" y="223"/>
                  <a:pt x="13" y="209"/>
                  <a:pt x="30" y="209"/>
                </a:cubicBezTo>
                <a:cubicBezTo>
                  <a:pt x="202" y="209"/>
                  <a:pt x="202" y="209"/>
                  <a:pt x="202" y="209"/>
                </a:cubicBezTo>
                <a:cubicBezTo>
                  <a:pt x="268" y="52"/>
                  <a:pt x="268" y="52"/>
                  <a:pt x="268" y="52"/>
                </a:cubicBezTo>
                <a:cubicBezTo>
                  <a:pt x="281" y="22"/>
                  <a:pt x="299" y="0"/>
                  <a:pt x="328" y="0"/>
                </a:cubicBezTo>
                <a:cubicBezTo>
                  <a:pt x="472" y="0"/>
                  <a:pt x="472" y="0"/>
                  <a:pt x="472" y="0"/>
                </a:cubicBezTo>
                <a:cubicBezTo>
                  <a:pt x="500" y="0"/>
                  <a:pt x="524" y="23"/>
                  <a:pt x="524" y="52"/>
                </a:cubicBezTo>
                <a:cubicBezTo>
                  <a:pt x="524" y="243"/>
                  <a:pt x="524" y="243"/>
                  <a:pt x="524" y="243"/>
                </a:cubicBezTo>
                <a:cubicBezTo>
                  <a:pt x="515" y="234"/>
                  <a:pt x="515" y="234"/>
                  <a:pt x="515" y="234"/>
                </a:cubicBezTo>
                <a:cubicBezTo>
                  <a:pt x="503" y="223"/>
                  <a:pt x="488" y="217"/>
                  <a:pt x="471" y="217"/>
                </a:cubicBezTo>
                <a:close/>
                <a:moveTo>
                  <a:pt x="479" y="69"/>
                </a:moveTo>
                <a:cubicBezTo>
                  <a:pt x="479" y="50"/>
                  <a:pt x="463" y="34"/>
                  <a:pt x="444" y="34"/>
                </a:cubicBezTo>
                <a:cubicBezTo>
                  <a:pt x="349" y="34"/>
                  <a:pt x="349" y="34"/>
                  <a:pt x="349" y="34"/>
                </a:cubicBezTo>
                <a:cubicBezTo>
                  <a:pt x="330" y="34"/>
                  <a:pt x="318" y="49"/>
                  <a:pt x="309" y="69"/>
                </a:cubicBezTo>
                <a:cubicBezTo>
                  <a:pt x="265" y="174"/>
                  <a:pt x="265" y="174"/>
                  <a:pt x="265" y="174"/>
                </a:cubicBezTo>
                <a:cubicBezTo>
                  <a:pt x="479" y="173"/>
                  <a:pt x="479" y="173"/>
                  <a:pt x="479" y="173"/>
                </a:cubicBezTo>
                <a:lnTo>
                  <a:pt x="479" y="69"/>
                </a:lnTo>
                <a:close/>
                <a:moveTo>
                  <a:pt x="104" y="345"/>
                </a:moveTo>
                <a:cubicBezTo>
                  <a:pt x="149" y="345"/>
                  <a:pt x="186" y="382"/>
                  <a:pt x="186" y="428"/>
                </a:cubicBezTo>
                <a:cubicBezTo>
                  <a:pt x="186" y="473"/>
                  <a:pt x="149" y="510"/>
                  <a:pt x="104" y="510"/>
                </a:cubicBezTo>
                <a:cubicBezTo>
                  <a:pt x="58" y="510"/>
                  <a:pt x="21" y="473"/>
                  <a:pt x="21" y="428"/>
                </a:cubicBezTo>
                <a:cubicBezTo>
                  <a:pt x="21" y="382"/>
                  <a:pt x="58" y="345"/>
                  <a:pt x="104" y="345"/>
                </a:cubicBezTo>
                <a:close/>
                <a:moveTo>
                  <a:pt x="104" y="467"/>
                </a:moveTo>
                <a:cubicBezTo>
                  <a:pt x="125" y="467"/>
                  <a:pt x="143" y="449"/>
                  <a:pt x="143" y="428"/>
                </a:cubicBezTo>
                <a:cubicBezTo>
                  <a:pt x="143" y="406"/>
                  <a:pt x="125" y="389"/>
                  <a:pt x="104" y="389"/>
                </a:cubicBezTo>
                <a:cubicBezTo>
                  <a:pt x="82" y="389"/>
                  <a:pt x="65" y="406"/>
                  <a:pt x="65" y="428"/>
                </a:cubicBezTo>
                <a:cubicBezTo>
                  <a:pt x="65" y="449"/>
                  <a:pt x="82" y="467"/>
                  <a:pt x="104" y="46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80035" tIns="40018" rIns="80035" bIns="40018"/>
          <a:lstStyle/>
          <a:p>
            <a:pPr defTabSz="912787" fontAlgn="base">
              <a:spcBef>
                <a:spcPct val="0"/>
              </a:spcBef>
              <a:spcAft>
                <a:spcPct val="0"/>
              </a:spcAft>
            </a:pPr>
            <a:endParaRPr lang="ru-RU">
              <a:solidFill>
                <a:prstClr val="black"/>
              </a:solidFill>
              <a:cs typeface="Arial" pitchFamily="34" charset="0"/>
            </a:endParaRPr>
          </a:p>
        </p:txBody>
      </p:sp>
    </p:spTree>
    <p:extLst>
      <p:ext uri="{BB962C8B-B14F-4D97-AF65-F5344CB8AC3E}">
        <p14:creationId xmlns:p14="http://schemas.microsoft.com/office/powerpoint/2010/main" val="371467780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4_Титульный слайд">
    <p:spTree>
      <p:nvGrpSpPr>
        <p:cNvPr id="1" name=""/>
        <p:cNvGrpSpPr/>
        <p:nvPr/>
      </p:nvGrpSpPr>
      <p:grpSpPr>
        <a:xfrm>
          <a:off x="0" y="0"/>
          <a:ext cx="0" cy="0"/>
          <a:chOff x="0" y="0"/>
          <a:chExt cx="0" cy="0"/>
        </a:xfrm>
      </p:grpSpPr>
      <p:sp>
        <p:nvSpPr>
          <p:cNvPr id="2" name="Заголовок 1"/>
          <p:cNvSpPr txBox="1">
            <a:spLocks/>
          </p:cNvSpPr>
          <p:nvPr userDrawn="1"/>
        </p:nvSpPr>
        <p:spPr bwMode="auto">
          <a:xfrm>
            <a:off x="876934" y="107990"/>
            <a:ext cx="3263387" cy="958939"/>
          </a:xfrm>
          <a:prstGeom prst="rect">
            <a:avLst/>
          </a:prstGeom>
          <a:noFill/>
          <a:ln w="9525">
            <a:noFill/>
            <a:miter lim="800000"/>
            <a:headEnd/>
            <a:tailEnd/>
          </a:ln>
        </p:spPr>
        <p:txBody>
          <a:bodyPr lIns="94528" tIns="31509" rIns="94528" bIns="31509" anchor="ctr">
            <a:spAutoFit/>
          </a:bodyPr>
          <a:lstStyle>
            <a:defPPr>
              <a:defRPr lang="ru-RU"/>
            </a:defPPr>
            <a:lvl1pPr defTabSz="912652" eaLnBrk="0" hangingPunct="0">
              <a:lnSpc>
                <a:spcPct val="100000"/>
              </a:lnSpc>
              <a:defRPr sz="4800">
                <a:solidFill>
                  <a:schemeClr val="bg1"/>
                </a:solidFill>
                <a:latin typeface="PT Sans Narrow" pitchFamily="34" charset="-52"/>
                <a:cs typeface="Segoe UI" pitchFamily="34" charset="0"/>
              </a:defRPr>
            </a:lvl1pPr>
            <a:lvl2pPr algn="ctr" eaLnBrk="0" hangingPunct="0">
              <a:defRPr sz="5000">
                <a:latin typeface="Calibri" pitchFamily="34" charset="0"/>
              </a:defRPr>
            </a:lvl2pPr>
            <a:lvl3pPr algn="ctr" eaLnBrk="0" hangingPunct="0">
              <a:defRPr sz="5000">
                <a:latin typeface="Calibri" pitchFamily="34" charset="0"/>
              </a:defRPr>
            </a:lvl3pPr>
            <a:lvl4pPr algn="ctr" eaLnBrk="0" hangingPunct="0">
              <a:defRPr sz="5000">
                <a:latin typeface="Calibri" pitchFamily="34" charset="0"/>
              </a:defRPr>
            </a:lvl4pPr>
            <a:lvl5pPr algn="ctr" eaLnBrk="0" hangingPunct="0">
              <a:defRPr sz="5000">
                <a:latin typeface="Calibri" pitchFamily="34" charset="0"/>
              </a:defRPr>
            </a:lvl5pPr>
            <a:lvl6pPr marL="521528" algn="ctr" fontAlgn="base">
              <a:spcBef>
                <a:spcPct val="0"/>
              </a:spcBef>
              <a:spcAft>
                <a:spcPct val="0"/>
              </a:spcAft>
              <a:defRPr sz="5000">
                <a:latin typeface="Calibri" pitchFamily="34" charset="0"/>
              </a:defRPr>
            </a:lvl6pPr>
            <a:lvl7pPr marL="1043056" algn="ctr" fontAlgn="base">
              <a:spcBef>
                <a:spcPct val="0"/>
              </a:spcBef>
              <a:spcAft>
                <a:spcPct val="0"/>
              </a:spcAft>
              <a:defRPr sz="5000">
                <a:latin typeface="Calibri" pitchFamily="34" charset="0"/>
              </a:defRPr>
            </a:lvl7pPr>
            <a:lvl8pPr marL="1564584" algn="ctr" fontAlgn="base">
              <a:spcBef>
                <a:spcPct val="0"/>
              </a:spcBef>
              <a:spcAft>
                <a:spcPct val="0"/>
              </a:spcAft>
              <a:defRPr sz="5000">
                <a:latin typeface="Calibri" pitchFamily="34" charset="0"/>
              </a:defRPr>
            </a:lvl8pPr>
            <a:lvl9pPr marL="2086112" algn="ctr" fontAlgn="base">
              <a:spcBef>
                <a:spcPct val="0"/>
              </a:spcBef>
              <a:spcAft>
                <a:spcPct val="0"/>
              </a:spcAft>
              <a:defRPr sz="5000">
                <a:latin typeface="Calibri" pitchFamily="34" charset="0"/>
              </a:defRPr>
            </a:lvl9pPr>
          </a:lstStyle>
          <a:p>
            <a:pPr>
              <a:defRPr/>
            </a:pPr>
            <a:r>
              <a:rPr lang="ru-RU" sz="1400" cap="all" dirty="0">
                <a:solidFill>
                  <a:prstClr val="white">
                    <a:lumMod val="65000"/>
                  </a:prstClr>
                </a:solidFill>
                <a:cs typeface="Arial" pitchFamily="34" charset="0"/>
              </a:rPr>
              <a:t>Магазин социального питания и адресной продовольственной поддержки</a:t>
            </a:r>
          </a:p>
        </p:txBody>
      </p:sp>
      <p:sp>
        <p:nvSpPr>
          <p:cNvPr id="3" name="Овал 2"/>
          <p:cNvSpPr/>
          <p:nvPr userDrawn="1"/>
        </p:nvSpPr>
        <p:spPr>
          <a:xfrm>
            <a:off x="200908" y="228937"/>
            <a:ext cx="659736" cy="699766"/>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0035" tIns="40018" rIns="80035" bIns="40018" anchor="ctr"/>
          <a:lstStyle/>
          <a:p>
            <a:pPr algn="ctr" defTabSz="912949">
              <a:defRPr/>
            </a:pPr>
            <a:endParaRPr lang="ru-RU" dirty="0">
              <a:solidFill>
                <a:prstClr val="white"/>
              </a:solidFill>
            </a:endParaRPr>
          </a:p>
        </p:txBody>
      </p:sp>
      <p:sp>
        <p:nvSpPr>
          <p:cNvPr id="4" name="Freeform 9"/>
          <p:cNvSpPr>
            <a:spLocks noEditPoints="1"/>
          </p:cNvSpPr>
          <p:nvPr userDrawn="1"/>
        </p:nvSpPr>
        <p:spPr bwMode="auto">
          <a:xfrm>
            <a:off x="346158" y="377240"/>
            <a:ext cx="369235" cy="403158"/>
          </a:xfrm>
          <a:custGeom>
            <a:avLst/>
            <a:gdLst>
              <a:gd name="T0" fmla="*/ 2147483647 w 579"/>
              <a:gd name="T1" fmla="*/ 2147483647 h 594"/>
              <a:gd name="T2" fmla="*/ 0 w 579"/>
              <a:gd name="T3" fmla="*/ 2147483647 h 594"/>
              <a:gd name="T4" fmla="*/ 2147483647 w 579"/>
              <a:gd name="T5" fmla="*/ 2147483647 h 594"/>
              <a:gd name="T6" fmla="*/ 2147483647 w 579"/>
              <a:gd name="T7" fmla="*/ 2147483647 h 594"/>
              <a:gd name="T8" fmla="*/ 2147483647 w 579"/>
              <a:gd name="T9" fmla="*/ 2147483647 h 594"/>
              <a:gd name="T10" fmla="*/ 0 w 579"/>
              <a:gd name="T11" fmla="*/ 2147483647 h 594"/>
              <a:gd name="T12" fmla="*/ 2147483647 w 579"/>
              <a:gd name="T13" fmla="*/ 2147483647 h 594"/>
              <a:gd name="T14" fmla="*/ 2147483647 w 579"/>
              <a:gd name="T15" fmla="*/ 2147483647 h 594"/>
              <a:gd name="T16" fmla="*/ 2147483647 w 579"/>
              <a:gd name="T17" fmla="*/ 0 h 594"/>
              <a:gd name="T18" fmla="*/ 2147483647 w 579"/>
              <a:gd name="T19" fmla="*/ 2147483647 h 594"/>
              <a:gd name="T20" fmla="*/ 2147483647 w 579"/>
              <a:gd name="T21" fmla="*/ 2147483647 h 594"/>
              <a:gd name="T22" fmla="*/ 2147483647 w 579"/>
              <a:gd name="T23" fmla="*/ 2147483647 h 594"/>
              <a:gd name="T24" fmla="*/ 2147483647 w 579"/>
              <a:gd name="T25" fmla="*/ 2147483647 h 594"/>
              <a:gd name="T26" fmla="*/ 2147483647 w 579"/>
              <a:gd name="T27" fmla="*/ 2147483647 h 594"/>
              <a:gd name="T28" fmla="*/ 2147483647 w 579"/>
              <a:gd name="T29" fmla="*/ 2147483647 h 594"/>
              <a:gd name="T30" fmla="*/ 2147483647 w 579"/>
              <a:gd name="T31" fmla="*/ 2147483647 h 594"/>
              <a:gd name="T32" fmla="*/ 2147483647 w 579"/>
              <a:gd name="T33" fmla="*/ 2147483647 h 594"/>
              <a:gd name="T34" fmla="*/ 2147483647 w 579"/>
              <a:gd name="T35" fmla="*/ 2147483647 h 594"/>
              <a:gd name="T36" fmla="*/ 2147483647 w 579"/>
              <a:gd name="T37" fmla="*/ 2147483647 h 594"/>
              <a:gd name="T38" fmla="*/ 2147483647 w 579"/>
              <a:gd name="T39" fmla="*/ 2147483647 h 594"/>
              <a:gd name="T40" fmla="*/ 2147483647 w 579"/>
              <a:gd name="T41" fmla="*/ 2147483647 h 594"/>
              <a:gd name="T42" fmla="*/ 2147483647 w 579"/>
              <a:gd name="T43" fmla="*/ 2147483647 h 594"/>
              <a:gd name="T44" fmla="*/ 2147483647 w 579"/>
              <a:gd name="T45" fmla="*/ 2147483647 h 594"/>
              <a:gd name="T46" fmla="*/ 2147483647 w 579"/>
              <a:gd name="T47" fmla="*/ 2147483647 h 594"/>
              <a:gd name="T48" fmla="*/ 2147483647 w 579"/>
              <a:gd name="T49" fmla="*/ 2147483647 h 594"/>
              <a:gd name="T50" fmla="*/ 2147483647 w 579"/>
              <a:gd name="T51" fmla="*/ 2147483647 h 594"/>
              <a:gd name="T52" fmla="*/ 2147483647 w 579"/>
              <a:gd name="T53" fmla="*/ 2147483647 h 594"/>
              <a:gd name="T54" fmla="*/ 2147483647 w 579"/>
              <a:gd name="T55" fmla="*/ 2147483647 h 594"/>
              <a:gd name="T56" fmla="*/ 2147483647 w 579"/>
              <a:gd name="T57" fmla="*/ 2147483647 h 594"/>
              <a:gd name="T58" fmla="*/ 2147483647 w 579"/>
              <a:gd name="T59" fmla="*/ 2147483647 h 594"/>
              <a:gd name="T60" fmla="*/ 2147483647 w 579"/>
              <a:gd name="T61" fmla="*/ 2147483647 h 594"/>
              <a:gd name="T62" fmla="*/ 2147483647 w 579"/>
              <a:gd name="T63" fmla="*/ 2147483647 h 594"/>
              <a:gd name="T64" fmla="*/ 2147483647 w 579"/>
              <a:gd name="T65" fmla="*/ 2147483647 h 594"/>
              <a:gd name="T66" fmla="*/ 2147483647 w 579"/>
              <a:gd name="T67" fmla="*/ 2147483647 h 594"/>
              <a:gd name="T68" fmla="*/ 2147483647 w 579"/>
              <a:gd name="T69" fmla="*/ 2147483647 h 59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79" h="594">
                <a:moveTo>
                  <a:pt x="0" y="578"/>
                </a:moveTo>
                <a:cubicBezTo>
                  <a:pt x="198" y="594"/>
                  <a:pt x="198" y="594"/>
                  <a:pt x="198" y="594"/>
                </a:cubicBezTo>
                <a:cubicBezTo>
                  <a:pt x="198" y="142"/>
                  <a:pt x="198" y="142"/>
                  <a:pt x="198" y="142"/>
                </a:cubicBezTo>
                <a:cubicBezTo>
                  <a:pt x="0" y="142"/>
                  <a:pt x="0" y="142"/>
                  <a:pt x="0" y="142"/>
                </a:cubicBezTo>
                <a:lnTo>
                  <a:pt x="0" y="578"/>
                </a:lnTo>
                <a:close/>
                <a:moveTo>
                  <a:pt x="202" y="594"/>
                </a:moveTo>
                <a:cubicBezTo>
                  <a:pt x="291" y="559"/>
                  <a:pt x="291" y="559"/>
                  <a:pt x="291" y="559"/>
                </a:cubicBezTo>
                <a:cubicBezTo>
                  <a:pt x="291" y="142"/>
                  <a:pt x="291" y="142"/>
                  <a:pt x="291" y="142"/>
                </a:cubicBezTo>
                <a:cubicBezTo>
                  <a:pt x="202" y="142"/>
                  <a:pt x="202" y="142"/>
                  <a:pt x="202" y="142"/>
                </a:cubicBezTo>
                <a:lnTo>
                  <a:pt x="202" y="594"/>
                </a:lnTo>
                <a:close/>
                <a:moveTo>
                  <a:pt x="47" y="48"/>
                </a:moveTo>
                <a:cubicBezTo>
                  <a:pt x="0" y="137"/>
                  <a:pt x="0" y="137"/>
                  <a:pt x="0" y="137"/>
                </a:cubicBezTo>
                <a:cubicBezTo>
                  <a:pt x="198" y="137"/>
                  <a:pt x="198" y="137"/>
                  <a:pt x="198" y="137"/>
                </a:cubicBezTo>
                <a:cubicBezTo>
                  <a:pt x="241" y="48"/>
                  <a:pt x="241" y="48"/>
                  <a:pt x="241" y="48"/>
                </a:cubicBezTo>
                <a:lnTo>
                  <a:pt x="47" y="48"/>
                </a:lnTo>
                <a:close/>
                <a:moveTo>
                  <a:pt x="241" y="21"/>
                </a:moveTo>
                <a:cubicBezTo>
                  <a:pt x="241" y="10"/>
                  <a:pt x="234" y="0"/>
                  <a:pt x="226" y="0"/>
                </a:cubicBezTo>
                <a:cubicBezTo>
                  <a:pt x="62" y="0"/>
                  <a:pt x="62" y="0"/>
                  <a:pt x="62" y="0"/>
                </a:cubicBezTo>
                <a:cubicBezTo>
                  <a:pt x="54" y="0"/>
                  <a:pt x="47" y="10"/>
                  <a:pt x="47" y="21"/>
                </a:cubicBezTo>
                <a:cubicBezTo>
                  <a:pt x="47" y="43"/>
                  <a:pt x="47" y="43"/>
                  <a:pt x="47" y="43"/>
                </a:cubicBezTo>
                <a:cubicBezTo>
                  <a:pt x="241" y="43"/>
                  <a:pt x="241" y="43"/>
                  <a:pt x="241" y="43"/>
                </a:cubicBezTo>
                <a:lnTo>
                  <a:pt x="241" y="21"/>
                </a:lnTo>
                <a:close/>
                <a:moveTo>
                  <a:pt x="201" y="137"/>
                </a:moveTo>
                <a:cubicBezTo>
                  <a:pt x="291" y="137"/>
                  <a:pt x="291" y="137"/>
                  <a:pt x="291" y="137"/>
                </a:cubicBezTo>
                <a:cubicBezTo>
                  <a:pt x="243" y="48"/>
                  <a:pt x="243" y="48"/>
                  <a:pt x="243" y="48"/>
                </a:cubicBezTo>
                <a:lnTo>
                  <a:pt x="201" y="137"/>
                </a:lnTo>
                <a:close/>
                <a:moveTo>
                  <a:pt x="564" y="409"/>
                </a:moveTo>
                <a:cubicBezTo>
                  <a:pt x="579" y="402"/>
                  <a:pt x="579" y="402"/>
                  <a:pt x="579" y="402"/>
                </a:cubicBezTo>
                <a:cubicBezTo>
                  <a:pt x="579" y="397"/>
                  <a:pt x="579" y="391"/>
                  <a:pt x="578" y="386"/>
                </a:cubicBezTo>
                <a:cubicBezTo>
                  <a:pt x="577" y="381"/>
                  <a:pt x="576" y="376"/>
                  <a:pt x="574" y="371"/>
                </a:cubicBezTo>
                <a:cubicBezTo>
                  <a:pt x="572" y="365"/>
                  <a:pt x="572" y="365"/>
                  <a:pt x="572" y="365"/>
                </a:cubicBezTo>
                <a:cubicBezTo>
                  <a:pt x="552" y="370"/>
                  <a:pt x="532" y="370"/>
                  <a:pt x="513" y="366"/>
                </a:cubicBezTo>
                <a:cubicBezTo>
                  <a:pt x="493" y="361"/>
                  <a:pt x="478" y="355"/>
                  <a:pt x="468" y="346"/>
                </a:cubicBezTo>
                <a:cubicBezTo>
                  <a:pt x="485" y="345"/>
                  <a:pt x="500" y="343"/>
                  <a:pt x="513" y="340"/>
                </a:cubicBezTo>
                <a:cubicBezTo>
                  <a:pt x="525" y="338"/>
                  <a:pt x="536" y="334"/>
                  <a:pt x="543" y="331"/>
                </a:cubicBezTo>
                <a:cubicBezTo>
                  <a:pt x="554" y="326"/>
                  <a:pt x="554" y="326"/>
                  <a:pt x="554" y="326"/>
                </a:cubicBezTo>
                <a:cubicBezTo>
                  <a:pt x="555" y="319"/>
                  <a:pt x="555" y="311"/>
                  <a:pt x="553" y="302"/>
                </a:cubicBezTo>
                <a:cubicBezTo>
                  <a:pt x="552" y="293"/>
                  <a:pt x="551" y="285"/>
                  <a:pt x="549" y="279"/>
                </a:cubicBezTo>
                <a:cubicBezTo>
                  <a:pt x="547" y="270"/>
                  <a:pt x="547" y="270"/>
                  <a:pt x="547" y="270"/>
                </a:cubicBezTo>
                <a:cubicBezTo>
                  <a:pt x="531" y="275"/>
                  <a:pt x="516" y="277"/>
                  <a:pt x="500" y="276"/>
                </a:cubicBezTo>
                <a:cubicBezTo>
                  <a:pt x="484" y="275"/>
                  <a:pt x="472" y="273"/>
                  <a:pt x="464" y="269"/>
                </a:cubicBezTo>
                <a:cubicBezTo>
                  <a:pt x="451" y="264"/>
                  <a:pt x="451" y="264"/>
                  <a:pt x="451" y="264"/>
                </a:cubicBezTo>
                <a:cubicBezTo>
                  <a:pt x="462" y="264"/>
                  <a:pt x="475" y="262"/>
                  <a:pt x="489" y="257"/>
                </a:cubicBezTo>
                <a:cubicBezTo>
                  <a:pt x="502" y="252"/>
                  <a:pt x="513" y="247"/>
                  <a:pt x="521" y="243"/>
                </a:cubicBezTo>
                <a:cubicBezTo>
                  <a:pt x="533" y="236"/>
                  <a:pt x="533" y="236"/>
                  <a:pt x="533" y="236"/>
                </a:cubicBezTo>
                <a:cubicBezTo>
                  <a:pt x="532" y="230"/>
                  <a:pt x="531" y="224"/>
                  <a:pt x="529" y="217"/>
                </a:cubicBezTo>
                <a:cubicBezTo>
                  <a:pt x="527" y="210"/>
                  <a:pt x="525" y="205"/>
                  <a:pt x="523" y="200"/>
                </a:cubicBezTo>
                <a:cubicBezTo>
                  <a:pt x="521" y="193"/>
                  <a:pt x="521" y="193"/>
                  <a:pt x="521" y="193"/>
                </a:cubicBezTo>
                <a:cubicBezTo>
                  <a:pt x="515" y="199"/>
                  <a:pt x="504" y="203"/>
                  <a:pt x="491" y="206"/>
                </a:cubicBezTo>
                <a:cubicBezTo>
                  <a:pt x="478" y="209"/>
                  <a:pt x="466" y="210"/>
                  <a:pt x="456" y="210"/>
                </a:cubicBezTo>
                <a:cubicBezTo>
                  <a:pt x="441" y="210"/>
                  <a:pt x="441" y="210"/>
                  <a:pt x="441" y="210"/>
                </a:cubicBezTo>
                <a:cubicBezTo>
                  <a:pt x="454" y="205"/>
                  <a:pt x="466" y="199"/>
                  <a:pt x="477" y="192"/>
                </a:cubicBezTo>
                <a:cubicBezTo>
                  <a:pt x="488" y="184"/>
                  <a:pt x="496" y="178"/>
                  <a:pt x="500" y="172"/>
                </a:cubicBezTo>
                <a:cubicBezTo>
                  <a:pt x="507" y="165"/>
                  <a:pt x="507" y="165"/>
                  <a:pt x="507" y="165"/>
                </a:cubicBezTo>
                <a:cubicBezTo>
                  <a:pt x="486" y="133"/>
                  <a:pt x="465" y="110"/>
                  <a:pt x="443" y="96"/>
                </a:cubicBezTo>
                <a:cubicBezTo>
                  <a:pt x="422" y="83"/>
                  <a:pt x="403" y="78"/>
                  <a:pt x="387" y="82"/>
                </a:cubicBezTo>
                <a:cubicBezTo>
                  <a:pt x="372" y="86"/>
                  <a:pt x="358" y="95"/>
                  <a:pt x="347" y="109"/>
                </a:cubicBezTo>
                <a:cubicBezTo>
                  <a:pt x="336" y="122"/>
                  <a:pt x="329" y="139"/>
                  <a:pt x="325" y="159"/>
                </a:cubicBezTo>
                <a:cubicBezTo>
                  <a:pt x="318" y="199"/>
                  <a:pt x="321" y="260"/>
                  <a:pt x="335" y="342"/>
                </a:cubicBezTo>
                <a:cubicBezTo>
                  <a:pt x="348" y="424"/>
                  <a:pt x="369" y="490"/>
                  <a:pt x="398" y="540"/>
                </a:cubicBezTo>
                <a:cubicBezTo>
                  <a:pt x="410" y="557"/>
                  <a:pt x="423" y="568"/>
                  <a:pt x="439" y="574"/>
                </a:cubicBezTo>
                <a:cubicBezTo>
                  <a:pt x="454" y="579"/>
                  <a:pt x="469" y="578"/>
                  <a:pt x="484" y="572"/>
                </a:cubicBezTo>
                <a:cubicBezTo>
                  <a:pt x="499" y="566"/>
                  <a:pt x="513" y="556"/>
                  <a:pt x="527" y="544"/>
                </a:cubicBezTo>
                <a:cubicBezTo>
                  <a:pt x="540" y="532"/>
                  <a:pt x="552" y="516"/>
                  <a:pt x="561" y="497"/>
                </a:cubicBezTo>
                <a:cubicBezTo>
                  <a:pt x="570" y="479"/>
                  <a:pt x="576" y="459"/>
                  <a:pt x="578" y="439"/>
                </a:cubicBezTo>
                <a:cubicBezTo>
                  <a:pt x="563" y="443"/>
                  <a:pt x="547" y="444"/>
                  <a:pt x="531" y="443"/>
                </a:cubicBezTo>
                <a:cubicBezTo>
                  <a:pt x="514" y="442"/>
                  <a:pt x="502" y="440"/>
                  <a:pt x="494" y="437"/>
                </a:cubicBezTo>
                <a:cubicBezTo>
                  <a:pt x="483" y="432"/>
                  <a:pt x="483" y="432"/>
                  <a:pt x="483" y="432"/>
                </a:cubicBezTo>
                <a:cubicBezTo>
                  <a:pt x="495" y="431"/>
                  <a:pt x="509" y="428"/>
                  <a:pt x="525" y="423"/>
                </a:cubicBezTo>
                <a:cubicBezTo>
                  <a:pt x="542" y="418"/>
                  <a:pt x="555" y="413"/>
                  <a:pt x="564" y="4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80035" tIns="40018" rIns="80035" bIns="40018"/>
          <a:lstStyle/>
          <a:p>
            <a:pPr defTabSz="912787" fontAlgn="base">
              <a:spcBef>
                <a:spcPct val="0"/>
              </a:spcBef>
              <a:spcAft>
                <a:spcPct val="0"/>
              </a:spcAft>
            </a:pPr>
            <a:endParaRPr lang="ru-RU">
              <a:solidFill>
                <a:prstClr val="black"/>
              </a:solidFill>
              <a:cs typeface="Arial" pitchFamily="34" charset="0"/>
            </a:endParaRPr>
          </a:p>
        </p:txBody>
      </p:sp>
      <p:sp>
        <p:nvSpPr>
          <p:cNvPr id="5" name="Прямоугольник 4"/>
          <p:cNvSpPr/>
          <p:nvPr userDrawn="1"/>
        </p:nvSpPr>
        <p:spPr>
          <a:xfrm>
            <a:off x="0" y="6629064"/>
            <a:ext cx="9144000" cy="22893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0035" tIns="40018" rIns="80035" bIns="40018" anchor="ctr"/>
          <a:lstStyle/>
          <a:p>
            <a:pPr algn="ctr" defTabSz="912949">
              <a:defRPr/>
            </a:pPr>
            <a:endParaRPr lang="ru-RU" dirty="0">
              <a:solidFill>
                <a:prstClr val="white"/>
              </a:solidFill>
            </a:endParaRPr>
          </a:p>
        </p:txBody>
      </p:sp>
    </p:spTree>
    <p:extLst>
      <p:ext uri="{BB962C8B-B14F-4D97-AF65-F5344CB8AC3E}">
        <p14:creationId xmlns:p14="http://schemas.microsoft.com/office/powerpoint/2010/main" val="17559631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5_Титульный слайд">
    <p:spTree>
      <p:nvGrpSpPr>
        <p:cNvPr id="1" name=""/>
        <p:cNvGrpSpPr/>
        <p:nvPr/>
      </p:nvGrpSpPr>
      <p:grpSpPr>
        <a:xfrm>
          <a:off x="0" y="0"/>
          <a:ext cx="0" cy="0"/>
          <a:chOff x="0" y="0"/>
          <a:chExt cx="0" cy="0"/>
        </a:xfrm>
      </p:grpSpPr>
      <p:sp>
        <p:nvSpPr>
          <p:cNvPr id="2" name="Заголовок 1"/>
          <p:cNvSpPr txBox="1">
            <a:spLocks/>
          </p:cNvSpPr>
          <p:nvPr userDrawn="1"/>
        </p:nvSpPr>
        <p:spPr bwMode="auto">
          <a:xfrm>
            <a:off x="876934" y="107990"/>
            <a:ext cx="3263387" cy="958939"/>
          </a:xfrm>
          <a:prstGeom prst="rect">
            <a:avLst/>
          </a:prstGeom>
          <a:noFill/>
          <a:ln w="9525">
            <a:noFill/>
            <a:miter lim="800000"/>
            <a:headEnd/>
            <a:tailEnd/>
          </a:ln>
        </p:spPr>
        <p:txBody>
          <a:bodyPr lIns="94528" tIns="31509" rIns="94528" bIns="31509" anchor="ctr">
            <a:spAutoFit/>
          </a:bodyPr>
          <a:lstStyle>
            <a:defPPr>
              <a:defRPr lang="ru-RU"/>
            </a:defPPr>
            <a:lvl1pPr defTabSz="912652" eaLnBrk="0" hangingPunct="0">
              <a:lnSpc>
                <a:spcPct val="100000"/>
              </a:lnSpc>
              <a:defRPr sz="4800">
                <a:solidFill>
                  <a:schemeClr val="bg1"/>
                </a:solidFill>
                <a:latin typeface="PT Sans Narrow" pitchFamily="34" charset="-52"/>
                <a:cs typeface="Segoe UI" pitchFamily="34" charset="0"/>
              </a:defRPr>
            </a:lvl1pPr>
            <a:lvl2pPr algn="ctr" eaLnBrk="0" hangingPunct="0">
              <a:defRPr sz="5000">
                <a:latin typeface="Calibri" pitchFamily="34" charset="0"/>
              </a:defRPr>
            </a:lvl2pPr>
            <a:lvl3pPr algn="ctr" eaLnBrk="0" hangingPunct="0">
              <a:defRPr sz="5000">
                <a:latin typeface="Calibri" pitchFamily="34" charset="0"/>
              </a:defRPr>
            </a:lvl3pPr>
            <a:lvl4pPr algn="ctr" eaLnBrk="0" hangingPunct="0">
              <a:defRPr sz="5000">
                <a:latin typeface="Calibri" pitchFamily="34" charset="0"/>
              </a:defRPr>
            </a:lvl4pPr>
            <a:lvl5pPr algn="ctr" eaLnBrk="0" hangingPunct="0">
              <a:defRPr sz="5000">
                <a:latin typeface="Calibri" pitchFamily="34" charset="0"/>
              </a:defRPr>
            </a:lvl5pPr>
            <a:lvl6pPr marL="521528" algn="ctr" fontAlgn="base">
              <a:spcBef>
                <a:spcPct val="0"/>
              </a:spcBef>
              <a:spcAft>
                <a:spcPct val="0"/>
              </a:spcAft>
              <a:defRPr sz="5000">
                <a:latin typeface="Calibri" pitchFamily="34" charset="0"/>
              </a:defRPr>
            </a:lvl6pPr>
            <a:lvl7pPr marL="1043056" algn="ctr" fontAlgn="base">
              <a:spcBef>
                <a:spcPct val="0"/>
              </a:spcBef>
              <a:spcAft>
                <a:spcPct val="0"/>
              </a:spcAft>
              <a:defRPr sz="5000">
                <a:latin typeface="Calibri" pitchFamily="34" charset="0"/>
              </a:defRPr>
            </a:lvl7pPr>
            <a:lvl8pPr marL="1564584" algn="ctr" fontAlgn="base">
              <a:spcBef>
                <a:spcPct val="0"/>
              </a:spcBef>
              <a:spcAft>
                <a:spcPct val="0"/>
              </a:spcAft>
              <a:defRPr sz="5000">
                <a:latin typeface="Calibri" pitchFamily="34" charset="0"/>
              </a:defRPr>
            </a:lvl8pPr>
            <a:lvl9pPr marL="2086112" algn="ctr" fontAlgn="base">
              <a:spcBef>
                <a:spcPct val="0"/>
              </a:spcBef>
              <a:spcAft>
                <a:spcPct val="0"/>
              </a:spcAft>
              <a:defRPr sz="5000">
                <a:latin typeface="Calibri" pitchFamily="34" charset="0"/>
              </a:defRPr>
            </a:lvl9pPr>
          </a:lstStyle>
          <a:p>
            <a:pPr>
              <a:defRPr/>
            </a:pPr>
            <a:r>
              <a:rPr lang="ru-RU" sz="1400" cap="all" dirty="0">
                <a:solidFill>
                  <a:prstClr val="white">
                    <a:lumMod val="65000"/>
                  </a:prstClr>
                </a:solidFill>
                <a:cs typeface="Arial" pitchFamily="34" charset="0"/>
              </a:rPr>
              <a:t>Магазин социального питания и адресной продовольственной поддержки</a:t>
            </a:r>
          </a:p>
        </p:txBody>
      </p:sp>
      <p:sp>
        <p:nvSpPr>
          <p:cNvPr id="3" name="Овал 2"/>
          <p:cNvSpPr/>
          <p:nvPr userDrawn="1"/>
        </p:nvSpPr>
        <p:spPr>
          <a:xfrm>
            <a:off x="200908" y="228937"/>
            <a:ext cx="659736" cy="699766"/>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0035" tIns="40018" rIns="80035" bIns="40018" anchor="ctr"/>
          <a:lstStyle/>
          <a:p>
            <a:pPr algn="ctr" defTabSz="912949">
              <a:defRPr/>
            </a:pPr>
            <a:endParaRPr lang="ru-RU" dirty="0">
              <a:solidFill>
                <a:prstClr val="white"/>
              </a:solidFill>
            </a:endParaRPr>
          </a:p>
        </p:txBody>
      </p:sp>
      <p:sp>
        <p:nvSpPr>
          <p:cNvPr id="4" name="Freeform 9"/>
          <p:cNvSpPr>
            <a:spLocks noEditPoints="1"/>
          </p:cNvSpPr>
          <p:nvPr userDrawn="1"/>
        </p:nvSpPr>
        <p:spPr bwMode="auto">
          <a:xfrm>
            <a:off x="346158" y="377240"/>
            <a:ext cx="369235" cy="403158"/>
          </a:xfrm>
          <a:custGeom>
            <a:avLst/>
            <a:gdLst>
              <a:gd name="T0" fmla="*/ 2147483647 w 579"/>
              <a:gd name="T1" fmla="*/ 2147483647 h 594"/>
              <a:gd name="T2" fmla="*/ 0 w 579"/>
              <a:gd name="T3" fmla="*/ 2147483647 h 594"/>
              <a:gd name="T4" fmla="*/ 2147483647 w 579"/>
              <a:gd name="T5" fmla="*/ 2147483647 h 594"/>
              <a:gd name="T6" fmla="*/ 2147483647 w 579"/>
              <a:gd name="T7" fmla="*/ 2147483647 h 594"/>
              <a:gd name="T8" fmla="*/ 2147483647 w 579"/>
              <a:gd name="T9" fmla="*/ 2147483647 h 594"/>
              <a:gd name="T10" fmla="*/ 0 w 579"/>
              <a:gd name="T11" fmla="*/ 2147483647 h 594"/>
              <a:gd name="T12" fmla="*/ 2147483647 w 579"/>
              <a:gd name="T13" fmla="*/ 2147483647 h 594"/>
              <a:gd name="T14" fmla="*/ 2147483647 w 579"/>
              <a:gd name="T15" fmla="*/ 2147483647 h 594"/>
              <a:gd name="T16" fmla="*/ 2147483647 w 579"/>
              <a:gd name="T17" fmla="*/ 0 h 594"/>
              <a:gd name="T18" fmla="*/ 2147483647 w 579"/>
              <a:gd name="T19" fmla="*/ 2147483647 h 594"/>
              <a:gd name="T20" fmla="*/ 2147483647 w 579"/>
              <a:gd name="T21" fmla="*/ 2147483647 h 594"/>
              <a:gd name="T22" fmla="*/ 2147483647 w 579"/>
              <a:gd name="T23" fmla="*/ 2147483647 h 594"/>
              <a:gd name="T24" fmla="*/ 2147483647 w 579"/>
              <a:gd name="T25" fmla="*/ 2147483647 h 594"/>
              <a:gd name="T26" fmla="*/ 2147483647 w 579"/>
              <a:gd name="T27" fmla="*/ 2147483647 h 594"/>
              <a:gd name="T28" fmla="*/ 2147483647 w 579"/>
              <a:gd name="T29" fmla="*/ 2147483647 h 594"/>
              <a:gd name="T30" fmla="*/ 2147483647 w 579"/>
              <a:gd name="T31" fmla="*/ 2147483647 h 594"/>
              <a:gd name="T32" fmla="*/ 2147483647 w 579"/>
              <a:gd name="T33" fmla="*/ 2147483647 h 594"/>
              <a:gd name="T34" fmla="*/ 2147483647 w 579"/>
              <a:gd name="T35" fmla="*/ 2147483647 h 594"/>
              <a:gd name="T36" fmla="*/ 2147483647 w 579"/>
              <a:gd name="T37" fmla="*/ 2147483647 h 594"/>
              <a:gd name="T38" fmla="*/ 2147483647 w 579"/>
              <a:gd name="T39" fmla="*/ 2147483647 h 594"/>
              <a:gd name="T40" fmla="*/ 2147483647 w 579"/>
              <a:gd name="T41" fmla="*/ 2147483647 h 594"/>
              <a:gd name="T42" fmla="*/ 2147483647 w 579"/>
              <a:gd name="T43" fmla="*/ 2147483647 h 594"/>
              <a:gd name="T44" fmla="*/ 2147483647 w 579"/>
              <a:gd name="T45" fmla="*/ 2147483647 h 594"/>
              <a:gd name="T46" fmla="*/ 2147483647 w 579"/>
              <a:gd name="T47" fmla="*/ 2147483647 h 594"/>
              <a:gd name="T48" fmla="*/ 2147483647 w 579"/>
              <a:gd name="T49" fmla="*/ 2147483647 h 594"/>
              <a:gd name="T50" fmla="*/ 2147483647 w 579"/>
              <a:gd name="T51" fmla="*/ 2147483647 h 594"/>
              <a:gd name="T52" fmla="*/ 2147483647 w 579"/>
              <a:gd name="T53" fmla="*/ 2147483647 h 594"/>
              <a:gd name="T54" fmla="*/ 2147483647 w 579"/>
              <a:gd name="T55" fmla="*/ 2147483647 h 594"/>
              <a:gd name="T56" fmla="*/ 2147483647 w 579"/>
              <a:gd name="T57" fmla="*/ 2147483647 h 594"/>
              <a:gd name="T58" fmla="*/ 2147483647 w 579"/>
              <a:gd name="T59" fmla="*/ 2147483647 h 594"/>
              <a:gd name="T60" fmla="*/ 2147483647 w 579"/>
              <a:gd name="T61" fmla="*/ 2147483647 h 594"/>
              <a:gd name="T62" fmla="*/ 2147483647 w 579"/>
              <a:gd name="T63" fmla="*/ 2147483647 h 594"/>
              <a:gd name="T64" fmla="*/ 2147483647 w 579"/>
              <a:gd name="T65" fmla="*/ 2147483647 h 594"/>
              <a:gd name="T66" fmla="*/ 2147483647 w 579"/>
              <a:gd name="T67" fmla="*/ 2147483647 h 594"/>
              <a:gd name="T68" fmla="*/ 2147483647 w 579"/>
              <a:gd name="T69" fmla="*/ 2147483647 h 59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79" h="594">
                <a:moveTo>
                  <a:pt x="0" y="578"/>
                </a:moveTo>
                <a:cubicBezTo>
                  <a:pt x="198" y="594"/>
                  <a:pt x="198" y="594"/>
                  <a:pt x="198" y="594"/>
                </a:cubicBezTo>
                <a:cubicBezTo>
                  <a:pt x="198" y="142"/>
                  <a:pt x="198" y="142"/>
                  <a:pt x="198" y="142"/>
                </a:cubicBezTo>
                <a:cubicBezTo>
                  <a:pt x="0" y="142"/>
                  <a:pt x="0" y="142"/>
                  <a:pt x="0" y="142"/>
                </a:cubicBezTo>
                <a:lnTo>
                  <a:pt x="0" y="578"/>
                </a:lnTo>
                <a:close/>
                <a:moveTo>
                  <a:pt x="202" y="594"/>
                </a:moveTo>
                <a:cubicBezTo>
                  <a:pt x="291" y="559"/>
                  <a:pt x="291" y="559"/>
                  <a:pt x="291" y="559"/>
                </a:cubicBezTo>
                <a:cubicBezTo>
                  <a:pt x="291" y="142"/>
                  <a:pt x="291" y="142"/>
                  <a:pt x="291" y="142"/>
                </a:cubicBezTo>
                <a:cubicBezTo>
                  <a:pt x="202" y="142"/>
                  <a:pt x="202" y="142"/>
                  <a:pt x="202" y="142"/>
                </a:cubicBezTo>
                <a:lnTo>
                  <a:pt x="202" y="594"/>
                </a:lnTo>
                <a:close/>
                <a:moveTo>
                  <a:pt x="47" y="48"/>
                </a:moveTo>
                <a:cubicBezTo>
                  <a:pt x="0" y="137"/>
                  <a:pt x="0" y="137"/>
                  <a:pt x="0" y="137"/>
                </a:cubicBezTo>
                <a:cubicBezTo>
                  <a:pt x="198" y="137"/>
                  <a:pt x="198" y="137"/>
                  <a:pt x="198" y="137"/>
                </a:cubicBezTo>
                <a:cubicBezTo>
                  <a:pt x="241" y="48"/>
                  <a:pt x="241" y="48"/>
                  <a:pt x="241" y="48"/>
                </a:cubicBezTo>
                <a:lnTo>
                  <a:pt x="47" y="48"/>
                </a:lnTo>
                <a:close/>
                <a:moveTo>
                  <a:pt x="241" y="21"/>
                </a:moveTo>
                <a:cubicBezTo>
                  <a:pt x="241" y="10"/>
                  <a:pt x="234" y="0"/>
                  <a:pt x="226" y="0"/>
                </a:cubicBezTo>
                <a:cubicBezTo>
                  <a:pt x="62" y="0"/>
                  <a:pt x="62" y="0"/>
                  <a:pt x="62" y="0"/>
                </a:cubicBezTo>
                <a:cubicBezTo>
                  <a:pt x="54" y="0"/>
                  <a:pt x="47" y="10"/>
                  <a:pt x="47" y="21"/>
                </a:cubicBezTo>
                <a:cubicBezTo>
                  <a:pt x="47" y="43"/>
                  <a:pt x="47" y="43"/>
                  <a:pt x="47" y="43"/>
                </a:cubicBezTo>
                <a:cubicBezTo>
                  <a:pt x="241" y="43"/>
                  <a:pt x="241" y="43"/>
                  <a:pt x="241" y="43"/>
                </a:cubicBezTo>
                <a:lnTo>
                  <a:pt x="241" y="21"/>
                </a:lnTo>
                <a:close/>
                <a:moveTo>
                  <a:pt x="201" y="137"/>
                </a:moveTo>
                <a:cubicBezTo>
                  <a:pt x="291" y="137"/>
                  <a:pt x="291" y="137"/>
                  <a:pt x="291" y="137"/>
                </a:cubicBezTo>
                <a:cubicBezTo>
                  <a:pt x="243" y="48"/>
                  <a:pt x="243" y="48"/>
                  <a:pt x="243" y="48"/>
                </a:cubicBezTo>
                <a:lnTo>
                  <a:pt x="201" y="137"/>
                </a:lnTo>
                <a:close/>
                <a:moveTo>
                  <a:pt x="564" y="409"/>
                </a:moveTo>
                <a:cubicBezTo>
                  <a:pt x="579" y="402"/>
                  <a:pt x="579" y="402"/>
                  <a:pt x="579" y="402"/>
                </a:cubicBezTo>
                <a:cubicBezTo>
                  <a:pt x="579" y="397"/>
                  <a:pt x="579" y="391"/>
                  <a:pt x="578" y="386"/>
                </a:cubicBezTo>
                <a:cubicBezTo>
                  <a:pt x="577" y="381"/>
                  <a:pt x="576" y="376"/>
                  <a:pt x="574" y="371"/>
                </a:cubicBezTo>
                <a:cubicBezTo>
                  <a:pt x="572" y="365"/>
                  <a:pt x="572" y="365"/>
                  <a:pt x="572" y="365"/>
                </a:cubicBezTo>
                <a:cubicBezTo>
                  <a:pt x="552" y="370"/>
                  <a:pt x="532" y="370"/>
                  <a:pt x="513" y="366"/>
                </a:cubicBezTo>
                <a:cubicBezTo>
                  <a:pt x="493" y="361"/>
                  <a:pt x="478" y="355"/>
                  <a:pt x="468" y="346"/>
                </a:cubicBezTo>
                <a:cubicBezTo>
                  <a:pt x="485" y="345"/>
                  <a:pt x="500" y="343"/>
                  <a:pt x="513" y="340"/>
                </a:cubicBezTo>
                <a:cubicBezTo>
                  <a:pt x="525" y="338"/>
                  <a:pt x="536" y="334"/>
                  <a:pt x="543" y="331"/>
                </a:cubicBezTo>
                <a:cubicBezTo>
                  <a:pt x="554" y="326"/>
                  <a:pt x="554" y="326"/>
                  <a:pt x="554" y="326"/>
                </a:cubicBezTo>
                <a:cubicBezTo>
                  <a:pt x="555" y="319"/>
                  <a:pt x="555" y="311"/>
                  <a:pt x="553" y="302"/>
                </a:cubicBezTo>
                <a:cubicBezTo>
                  <a:pt x="552" y="293"/>
                  <a:pt x="551" y="285"/>
                  <a:pt x="549" y="279"/>
                </a:cubicBezTo>
                <a:cubicBezTo>
                  <a:pt x="547" y="270"/>
                  <a:pt x="547" y="270"/>
                  <a:pt x="547" y="270"/>
                </a:cubicBezTo>
                <a:cubicBezTo>
                  <a:pt x="531" y="275"/>
                  <a:pt x="516" y="277"/>
                  <a:pt x="500" y="276"/>
                </a:cubicBezTo>
                <a:cubicBezTo>
                  <a:pt x="484" y="275"/>
                  <a:pt x="472" y="273"/>
                  <a:pt x="464" y="269"/>
                </a:cubicBezTo>
                <a:cubicBezTo>
                  <a:pt x="451" y="264"/>
                  <a:pt x="451" y="264"/>
                  <a:pt x="451" y="264"/>
                </a:cubicBezTo>
                <a:cubicBezTo>
                  <a:pt x="462" y="264"/>
                  <a:pt x="475" y="262"/>
                  <a:pt x="489" y="257"/>
                </a:cubicBezTo>
                <a:cubicBezTo>
                  <a:pt x="502" y="252"/>
                  <a:pt x="513" y="247"/>
                  <a:pt x="521" y="243"/>
                </a:cubicBezTo>
                <a:cubicBezTo>
                  <a:pt x="533" y="236"/>
                  <a:pt x="533" y="236"/>
                  <a:pt x="533" y="236"/>
                </a:cubicBezTo>
                <a:cubicBezTo>
                  <a:pt x="532" y="230"/>
                  <a:pt x="531" y="224"/>
                  <a:pt x="529" y="217"/>
                </a:cubicBezTo>
                <a:cubicBezTo>
                  <a:pt x="527" y="210"/>
                  <a:pt x="525" y="205"/>
                  <a:pt x="523" y="200"/>
                </a:cubicBezTo>
                <a:cubicBezTo>
                  <a:pt x="521" y="193"/>
                  <a:pt x="521" y="193"/>
                  <a:pt x="521" y="193"/>
                </a:cubicBezTo>
                <a:cubicBezTo>
                  <a:pt x="515" y="199"/>
                  <a:pt x="504" y="203"/>
                  <a:pt x="491" y="206"/>
                </a:cubicBezTo>
                <a:cubicBezTo>
                  <a:pt x="478" y="209"/>
                  <a:pt x="466" y="210"/>
                  <a:pt x="456" y="210"/>
                </a:cubicBezTo>
                <a:cubicBezTo>
                  <a:pt x="441" y="210"/>
                  <a:pt x="441" y="210"/>
                  <a:pt x="441" y="210"/>
                </a:cubicBezTo>
                <a:cubicBezTo>
                  <a:pt x="454" y="205"/>
                  <a:pt x="466" y="199"/>
                  <a:pt x="477" y="192"/>
                </a:cubicBezTo>
                <a:cubicBezTo>
                  <a:pt x="488" y="184"/>
                  <a:pt x="496" y="178"/>
                  <a:pt x="500" y="172"/>
                </a:cubicBezTo>
                <a:cubicBezTo>
                  <a:pt x="507" y="165"/>
                  <a:pt x="507" y="165"/>
                  <a:pt x="507" y="165"/>
                </a:cubicBezTo>
                <a:cubicBezTo>
                  <a:pt x="486" y="133"/>
                  <a:pt x="465" y="110"/>
                  <a:pt x="443" y="96"/>
                </a:cubicBezTo>
                <a:cubicBezTo>
                  <a:pt x="422" y="83"/>
                  <a:pt x="403" y="78"/>
                  <a:pt x="387" y="82"/>
                </a:cubicBezTo>
                <a:cubicBezTo>
                  <a:pt x="372" y="86"/>
                  <a:pt x="358" y="95"/>
                  <a:pt x="347" y="109"/>
                </a:cubicBezTo>
                <a:cubicBezTo>
                  <a:pt x="336" y="122"/>
                  <a:pt x="329" y="139"/>
                  <a:pt x="325" y="159"/>
                </a:cubicBezTo>
                <a:cubicBezTo>
                  <a:pt x="318" y="199"/>
                  <a:pt x="321" y="260"/>
                  <a:pt x="335" y="342"/>
                </a:cubicBezTo>
                <a:cubicBezTo>
                  <a:pt x="348" y="424"/>
                  <a:pt x="369" y="490"/>
                  <a:pt x="398" y="540"/>
                </a:cubicBezTo>
                <a:cubicBezTo>
                  <a:pt x="410" y="557"/>
                  <a:pt x="423" y="568"/>
                  <a:pt x="439" y="574"/>
                </a:cubicBezTo>
                <a:cubicBezTo>
                  <a:pt x="454" y="579"/>
                  <a:pt x="469" y="578"/>
                  <a:pt x="484" y="572"/>
                </a:cubicBezTo>
                <a:cubicBezTo>
                  <a:pt x="499" y="566"/>
                  <a:pt x="513" y="556"/>
                  <a:pt x="527" y="544"/>
                </a:cubicBezTo>
                <a:cubicBezTo>
                  <a:pt x="540" y="532"/>
                  <a:pt x="552" y="516"/>
                  <a:pt x="561" y="497"/>
                </a:cubicBezTo>
                <a:cubicBezTo>
                  <a:pt x="570" y="479"/>
                  <a:pt x="576" y="459"/>
                  <a:pt x="578" y="439"/>
                </a:cubicBezTo>
                <a:cubicBezTo>
                  <a:pt x="563" y="443"/>
                  <a:pt x="547" y="444"/>
                  <a:pt x="531" y="443"/>
                </a:cubicBezTo>
                <a:cubicBezTo>
                  <a:pt x="514" y="442"/>
                  <a:pt x="502" y="440"/>
                  <a:pt x="494" y="437"/>
                </a:cubicBezTo>
                <a:cubicBezTo>
                  <a:pt x="483" y="432"/>
                  <a:pt x="483" y="432"/>
                  <a:pt x="483" y="432"/>
                </a:cubicBezTo>
                <a:cubicBezTo>
                  <a:pt x="495" y="431"/>
                  <a:pt x="509" y="428"/>
                  <a:pt x="525" y="423"/>
                </a:cubicBezTo>
                <a:cubicBezTo>
                  <a:pt x="542" y="418"/>
                  <a:pt x="555" y="413"/>
                  <a:pt x="564" y="4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80035" tIns="40018" rIns="80035" bIns="40018"/>
          <a:lstStyle/>
          <a:p>
            <a:pPr defTabSz="912787" fontAlgn="base">
              <a:spcBef>
                <a:spcPct val="0"/>
              </a:spcBef>
              <a:spcAft>
                <a:spcPct val="0"/>
              </a:spcAft>
            </a:pPr>
            <a:endParaRPr lang="ru-RU">
              <a:solidFill>
                <a:prstClr val="black"/>
              </a:solidFill>
              <a:cs typeface="Arial" pitchFamily="34" charset="0"/>
            </a:endParaRPr>
          </a:p>
        </p:txBody>
      </p:sp>
    </p:spTree>
    <p:extLst>
      <p:ext uri="{BB962C8B-B14F-4D97-AF65-F5344CB8AC3E}">
        <p14:creationId xmlns:p14="http://schemas.microsoft.com/office/powerpoint/2010/main" val="3966206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7_Титульный слайд">
    <p:spTree>
      <p:nvGrpSpPr>
        <p:cNvPr id="1" name=""/>
        <p:cNvGrpSpPr/>
        <p:nvPr/>
      </p:nvGrpSpPr>
      <p:grpSpPr>
        <a:xfrm>
          <a:off x="0" y="0"/>
          <a:ext cx="0" cy="0"/>
          <a:chOff x="0" y="0"/>
          <a:chExt cx="0" cy="0"/>
        </a:xfrm>
      </p:grpSpPr>
      <p:sp>
        <p:nvSpPr>
          <p:cNvPr id="2" name="Заголовок 1"/>
          <p:cNvSpPr txBox="1">
            <a:spLocks/>
          </p:cNvSpPr>
          <p:nvPr userDrawn="1"/>
        </p:nvSpPr>
        <p:spPr bwMode="auto">
          <a:xfrm>
            <a:off x="876934" y="107990"/>
            <a:ext cx="3263387" cy="958939"/>
          </a:xfrm>
          <a:prstGeom prst="rect">
            <a:avLst/>
          </a:prstGeom>
          <a:noFill/>
          <a:ln w="9525">
            <a:noFill/>
            <a:miter lim="800000"/>
            <a:headEnd/>
            <a:tailEnd/>
          </a:ln>
        </p:spPr>
        <p:txBody>
          <a:bodyPr lIns="94528" tIns="31509" rIns="94528" bIns="31509" anchor="ctr">
            <a:spAutoFit/>
          </a:bodyPr>
          <a:lstStyle>
            <a:defPPr>
              <a:defRPr lang="ru-RU"/>
            </a:defPPr>
            <a:lvl1pPr defTabSz="912652" eaLnBrk="0" hangingPunct="0">
              <a:lnSpc>
                <a:spcPct val="100000"/>
              </a:lnSpc>
              <a:defRPr sz="4800">
                <a:solidFill>
                  <a:schemeClr val="bg1"/>
                </a:solidFill>
                <a:latin typeface="PT Sans Narrow" pitchFamily="34" charset="-52"/>
                <a:cs typeface="Segoe UI" pitchFamily="34" charset="0"/>
              </a:defRPr>
            </a:lvl1pPr>
            <a:lvl2pPr algn="ctr" eaLnBrk="0" hangingPunct="0">
              <a:defRPr sz="5000">
                <a:latin typeface="Calibri" pitchFamily="34" charset="0"/>
              </a:defRPr>
            </a:lvl2pPr>
            <a:lvl3pPr algn="ctr" eaLnBrk="0" hangingPunct="0">
              <a:defRPr sz="5000">
                <a:latin typeface="Calibri" pitchFamily="34" charset="0"/>
              </a:defRPr>
            </a:lvl3pPr>
            <a:lvl4pPr algn="ctr" eaLnBrk="0" hangingPunct="0">
              <a:defRPr sz="5000">
                <a:latin typeface="Calibri" pitchFamily="34" charset="0"/>
              </a:defRPr>
            </a:lvl4pPr>
            <a:lvl5pPr algn="ctr" eaLnBrk="0" hangingPunct="0">
              <a:defRPr sz="5000">
                <a:latin typeface="Calibri" pitchFamily="34" charset="0"/>
              </a:defRPr>
            </a:lvl5pPr>
            <a:lvl6pPr marL="521528" algn="ctr" fontAlgn="base">
              <a:spcBef>
                <a:spcPct val="0"/>
              </a:spcBef>
              <a:spcAft>
                <a:spcPct val="0"/>
              </a:spcAft>
              <a:defRPr sz="5000">
                <a:latin typeface="Calibri" pitchFamily="34" charset="0"/>
              </a:defRPr>
            </a:lvl6pPr>
            <a:lvl7pPr marL="1043056" algn="ctr" fontAlgn="base">
              <a:spcBef>
                <a:spcPct val="0"/>
              </a:spcBef>
              <a:spcAft>
                <a:spcPct val="0"/>
              </a:spcAft>
              <a:defRPr sz="5000">
                <a:latin typeface="Calibri" pitchFamily="34" charset="0"/>
              </a:defRPr>
            </a:lvl7pPr>
            <a:lvl8pPr marL="1564584" algn="ctr" fontAlgn="base">
              <a:spcBef>
                <a:spcPct val="0"/>
              </a:spcBef>
              <a:spcAft>
                <a:spcPct val="0"/>
              </a:spcAft>
              <a:defRPr sz="5000">
                <a:latin typeface="Calibri" pitchFamily="34" charset="0"/>
              </a:defRPr>
            </a:lvl8pPr>
            <a:lvl9pPr marL="2086112" algn="ctr" fontAlgn="base">
              <a:spcBef>
                <a:spcPct val="0"/>
              </a:spcBef>
              <a:spcAft>
                <a:spcPct val="0"/>
              </a:spcAft>
              <a:defRPr sz="5000">
                <a:latin typeface="Calibri" pitchFamily="34" charset="0"/>
              </a:defRPr>
            </a:lvl9pPr>
          </a:lstStyle>
          <a:p>
            <a:pPr>
              <a:defRPr/>
            </a:pPr>
            <a:r>
              <a:rPr lang="ru-RU" sz="1400" cap="all" dirty="0">
                <a:solidFill>
                  <a:prstClr val="white">
                    <a:lumMod val="95000"/>
                  </a:prstClr>
                </a:solidFill>
                <a:cs typeface="Arial" pitchFamily="34" charset="0"/>
              </a:rPr>
              <a:t>Магазин социального питания и адресной продовольственной поддержки</a:t>
            </a:r>
          </a:p>
        </p:txBody>
      </p:sp>
      <p:sp>
        <p:nvSpPr>
          <p:cNvPr id="3" name="Овал 2"/>
          <p:cNvSpPr/>
          <p:nvPr userDrawn="1"/>
        </p:nvSpPr>
        <p:spPr>
          <a:xfrm>
            <a:off x="200908" y="228937"/>
            <a:ext cx="659736" cy="69976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0035" tIns="40018" rIns="80035" bIns="40018" anchor="ctr"/>
          <a:lstStyle/>
          <a:p>
            <a:pPr algn="ctr" defTabSz="912949">
              <a:defRPr/>
            </a:pPr>
            <a:endParaRPr lang="ru-RU" dirty="0">
              <a:solidFill>
                <a:prstClr val="white"/>
              </a:solidFill>
            </a:endParaRPr>
          </a:p>
        </p:txBody>
      </p:sp>
      <p:sp>
        <p:nvSpPr>
          <p:cNvPr id="4" name="Freeform 9"/>
          <p:cNvSpPr>
            <a:spLocks noEditPoints="1"/>
          </p:cNvSpPr>
          <p:nvPr userDrawn="1"/>
        </p:nvSpPr>
        <p:spPr bwMode="auto">
          <a:xfrm>
            <a:off x="346158" y="377240"/>
            <a:ext cx="369235" cy="403158"/>
          </a:xfrm>
          <a:custGeom>
            <a:avLst/>
            <a:gdLst>
              <a:gd name="T0" fmla="*/ 2147483647 w 579"/>
              <a:gd name="T1" fmla="*/ 2147483647 h 594"/>
              <a:gd name="T2" fmla="*/ 0 w 579"/>
              <a:gd name="T3" fmla="*/ 2147483647 h 594"/>
              <a:gd name="T4" fmla="*/ 2147483647 w 579"/>
              <a:gd name="T5" fmla="*/ 2147483647 h 594"/>
              <a:gd name="T6" fmla="*/ 2147483647 w 579"/>
              <a:gd name="T7" fmla="*/ 2147483647 h 594"/>
              <a:gd name="T8" fmla="*/ 2147483647 w 579"/>
              <a:gd name="T9" fmla="*/ 2147483647 h 594"/>
              <a:gd name="T10" fmla="*/ 0 w 579"/>
              <a:gd name="T11" fmla="*/ 2147483647 h 594"/>
              <a:gd name="T12" fmla="*/ 2147483647 w 579"/>
              <a:gd name="T13" fmla="*/ 2147483647 h 594"/>
              <a:gd name="T14" fmla="*/ 2147483647 w 579"/>
              <a:gd name="T15" fmla="*/ 2147483647 h 594"/>
              <a:gd name="T16" fmla="*/ 2147483647 w 579"/>
              <a:gd name="T17" fmla="*/ 0 h 594"/>
              <a:gd name="T18" fmla="*/ 2147483647 w 579"/>
              <a:gd name="T19" fmla="*/ 2147483647 h 594"/>
              <a:gd name="T20" fmla="*/ 2147483647 w 579"/>
              <a:gd name="T21" fmla="*/ 2147483647 h 594"/>
              <a:gd name="T22" fmla="*/ 2147483647 w 579"/>
              <a:gd name="T23" fmla="*/ 2147483647 h 594"/>
              <a:gd name="T24" fmla="*/ 2147483647 w 579"/>
              <a:gd name="T25" fmla="*/ 2147483647 h 594"/>
              <a:gd name="T26" fmla="*/ 2147483647 w 579"/>
              <a:gd name="T27" fmla="*/ 2147483647 h 594"/>
              <a:gd name="T28" fmla="*/ 2147483647 w 579"/>
              <a:gd name="T29" fmla="*/ 2147483647 h 594"/>
              <a:gd name="T30" fmla="*/ 2147483647 w 579"/>
              <a:gd name="T31" fmla="*/ 2147483647 h 594"/>
              <a:gd name="T32" fmla="*/ 2147483647 w 579"/>
              <a:gd name="T33" fmla="*/ 2147483647 h 594"/>
              <a:gd name="T34" fmla="*/ 2147483647 w 579"/>
              <a:gd name="T35" fmla="*/ 2147483647 h 594"/>
              <a:gd name="T36" fmla="*/ 2147483647 w 579"/>
              <a:gd name="T37" fmla="*/ 2147483647 h 594"/>
              <a:gd name="T38" fmla="*/ 2147483647 w 579"/>
              <a:gd name="T39" fmla="*/ 2147483647 h 594"/>
              <a:gd name="T40" fmla="*/ 2147483647 w 579"/>
              <a:gd name="T41" fmla="*/ 2147483647 h 594"/>
              <a:gd name="T42" fmla="*/ 2147483647 w 579"/>
              <a:gd name="T43" fmla="*/ 2147483647 h 594"/>
              <a:gd name="T44" fmla="*/ 2147483647 w 579"/>
              <a:gd name="T45" fmla="*/ 2147483647 h 594"/>
              <a:gd name="T46" fmla="*/ 2147483647 w 579"/>
              <a:gd name="T47" fmla="*/ 2147483647 h 594"/>
              <a:gd name="T48" fmla="*/ 2147483647 w 579"/>
              <a:gd name="T49" fmla="*/ 2147483647 h 594"/>
              <a:gd name="T50" fmla="*/ 2147483647 w 579"/>
              <a:gd name="T51" fmla="*/ 2147483647 h 594"/>
              <a:gd name="T52" fmla="*/ 2147483647 w 579"/>
              <a:gd name="T53" fmla="*/ 2147483647 h 594"/>
              <a:gd name="T54" fmla="*/ 2147483647 w 579"/>
              <a:gd name="T55" fmla="*/ 2147483647 h 594"/>
              <a:gd name="T56" fmla="*/ 2147483647 w 579"/>
              <a:gd name="T57" fmla="*/ 2147483647 h 594"/>
              <a:gd name="T58" fmla="*/ 2147483647 w 579"/>
              <a:gd name="T59" fmla="*/ 2147483647 h 594"/>
              <a:gd name="T60" fmla="*/ 2147483647 w 579"/>
              <a:gd name="T61" fmla="*/ 2147483647 h 594"/>
              <a:gd name="T62" fmla="*/ 2147483647 w 579"/>
              <a:gd name="T63" fmla="*/ 2147483647 h 594"/>
              <a:gd name="T64" fmla="*/ 2147483647 w 579"/>
              <a:gd name="T65" fmla="*/ 2147483647 h 594"/>
              <a:gd name="T66" fmla="*/ 2147483647 w 579"/>
              <a:gd name="T67" fmla="*/ 2147483647 h 594"/>
              <a:gd name="T68" fmla="*/ 2147483647 w 579"/>
              <a:gd name="T69" fmla="*/ 2147483647 h 59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79" h="594">
                <a:moveTo>
                  <a:pt x="0" y="578"/>
                </a:moveTo>
                <a:cubicBezTo>
                  <a:pt x="198" y="594"/>
                  <a:pt x="198" y="594"/>
                  <a:pt x="198" y="594"/>
                </a:cubicBezTo>
                <a:cubicBezTo>
                  <a:pt x="198" y="142"/>
                  <a:pt x="198" y="142"/>
                  <a:pt x="198" y="142"/>
                </a:cubicBezTo>
                <a:cubicBezTo>
                  <a:pt x="0" y="142"/>
                  <a:pt x="0" y="142"/>
                  <a:pt x="0" y="142"/>
                </a:cubicBezTo>
                <a:lnTo>
                  <a:pt x="0" y="578"/>
                </a:lnTo>
                <a:close/>
                <a:moveTo>
                  <a:pt x="202" y="594"/>
                </a:moveTo>
                <a:cubicBezTo>
                  <a:pt x="291" y="559"/>
                  <a:pt x="291" y="559"/>
                  <a:pt x="291" y="559"/>
                </a:cubicBezTo>
                <a:cubicBezTo>
                  <a:pt x="291" y="142"/>
                  <a:pt x="291" y="142"/>
                  <a:pt x="291" y="142"/>
                </a:cubicBezTo>
                <a:cubicBezTo>
                  <a:pt x="202" y="142"/>
                  <a:pt x="202" y="142"/>
                  <a:pt x="202" y="142"/>
                </a:cubicBezTo>
                <a:lnTo>
                  <a:pt x="202" y="594"/>
                </a:lnTo>
                <a:close/>
                <a:moveTo>
                  <a:pt x="47" y="48"/>
                </a:moveTo>
                <a:cubicBezTo>
                  <a:pt x="0" y="137"/>
                  <a:pt x="0" y="137"/>
                  <a:pt x="0" y="137"/>
                </a:cubicBezTo>
                <a:cubicBezTo>
                  <a:pt x="198" y="137"/>
                  <a:pt x="198" y="137"/>
                  <a:pt x="198" y="137"/>
                </a:cubicBezTo>
                <a:cubicBezTo>
                  <a:pt x="241" y="48"/>
                  <a:pt x="241" y="48"/>
                  <a:pt x="241" y="48"/>
                </a:cubicBezTo>
                <a:lnTo>
                  <a:pt x="47" y="48"/>
                </a:lnTo>
                <a:close/>
                <a:moveTo>
                  <a:pt x="241" y="21"/>
                </a:moveTo>
                <a:cubicBezTo>
                  <a:pt x="241" y="10"/>
                  <a:pt x="234" y="0"/>
                  <a:pt x="226" y="0"/>
                </a:cubicBezTo>
                <a:cubicBezTo>
                  <a:pt x="62" y="0"/>
                  <a:pt x="62" y="0"/>
                  <a:pt x="62" y="0"/>
                </a:cubicBezTo>
                <a:cubicBezTo>
                  <a:pt x="54" y="0"/>
                  <a:pt x="47" y="10"/>
                  <a:pt x="47" y="21"/>
                </a:cubicBezTo>
                <a:cubicBezTo>
                  <a:pt x="47" y="43"/>
                  <a:pt x="47" y="43"/>
                  <a:pt x="47" y="43"/>
                </a:cubicBezTo>
                <a:cubicBezTo>
                  <a:pt x="241" y="43"/>
                  <a:pt x="241" y="43"/>
                  <a:pt x="241" y="43"/>
                </a:cubicBezTo>
                <a:lnTo>
                  <a:pt x="241" y="21"/>
                </a:lnTo>
                <a:close/>
                <a:moveTo>
                  <a:pt x="201" y="137"/>
                </a:moveTo>
                <a:cubicBezTo>
                  <a:pt x="291" y="137"/>
                  <a:pt x="291" y="137"/>
                  <a:pt x="291" y="137"/>
                </a:cubicBezTo>
                <a:cubicBezTo>
                  <a:pt x="243" y="48"/>
                  <a:pt x="243" y="48"/>
                  <a:pt x="243" y="48"/>
                </a:cubicBezTo>
                <a:lnTo>
                  <a:pt x="201" y="137"/>
                </a:lnTo>
                <a:close/>
                <a:moveTo>
                  <a:pt x="564" y="409"/>
                </a:moveTo>
                <a:cubicBezTo>
                  <a:pt x="579" y="402"/>
                  <a:pt x="579" y="402"/>
                  <a:pt x="579" y="402"/>
                </a:cubicBezTo>
                <a:cubicBezTo>
                  <a:pt x="579" y="397"/>
                  <a:pt x="579" y="391"/>
                  <a:pt x="578" y="386"/>
                </a:cubicBezTo>
                <a:cubicBezTo>
                  <a:pt x="577" y="381"/>
                  <a:pt x="576" y="376"/>
                  <a:pt x="574" y="371"/>
                </a:cubicBezTo>
                <a:cubicBezTo>
                  <a:pt x="572" y="365"/>
                  <a:pt x="572" y="365"/>
                  <a:pt x="572" y="365"/>
                </a:cubicBezTo>
                <a:cubicBezTo>
                  <a:pt x="552" y="370"/>
                  <a:pt x="532" y="370"/>
                  <a:pt x="513" y="366"/>
                </a:cubicBezTo>
                <a:cubicBezTo>
                  <a:pt x="493" y="361"/>
                  <a:pt x="478" y="355"/>
                  <a:pt x="468" y="346"/>
                </a:cubicBezTo>
                <a:cubicBezTo>
                  <a:pt x="485" y="345"/>
                  <a:pt x="500" y="343"/>
                  <a:pt x="513" y="340"/>
                </a:cubicBezTo>
                <a:cubicBezTo>
                  <a:pt x="525" y="338"/>
                  <a:pt x="536" y="334"/>
                  <a:pt x="543" y="331"/>
                </a:cubicBezTo>
                <a:cubicBezTo>
                  <a:pt x="554" y="326"/>
                  <a:pt x="554" y="326"/>
                  <a:pt x="554" y="326"/>
                </a:cubicBezTo>
                <a:cubicBezTo>
                  <a:pt x="555" y="319"/>
                  <a:pt x="555" y="311"/>
                  <a:pt x="553" y="302"/>
                </a:cubicBezTo>
                <a:cubicBezTo>
                  <a:pt x="552" y="293"/>
                  <a:pt x="551" y="285"/>
                  <a:pt x="549" y="279"/>
                </a:cubicBezTo>
                <a:cubicBezTo>
                  <a:pt x="547" y="270"/>
                  <a:pt x="547" y="270"/>
                  <a:pt x="547" y="270"/>
                </a:cubicBezTo>
                <a:cubicBezTo>
                  <a:pt x="531" y="275"/>
                  <a:pt x="516" y="277"/>
                  <a:pt x="500" y="276"/>
                </a:cubicBezTo>
                <a:cubicBezTo>
                  <a:pt x="484" y="275"/>
                  <a:pt x="472" y="273"/>
                  <a:pt x="464" y="269"/>
                </a:cubicBezTo>
                <a:cubicBezTo>
                  <a:pt x="451" y="264"/>
                  <a:pt x="451" y="264"/>
                  <a:pt x="451" y="264"/>
                </a:cubicBezTo>
                <a:cubicBezTo>
                  <a:pt x="462" y="264"/>
                  <a:pt x="475" y="262"/>
                  <a:pt x="489" y="257"/>
                </a:cubicBezTo>
                <a:cubicBezTo>
                  <a:pt x="502" y="252"/>
                  <a:pt x="513" y="247"/>
                  <a:pt x="521" y="243"/>
                </a:cubicBezTo>
                <a:cubicBezTo>
                  <a:pt x="533" y="236"/>
                  <a:pt x="533" y="236"/>
                  <a:pt x="533" y="236"/>
                </a:cubicBezTo>
                <a:cubicBezTo>
                  <a:pt x="532" y="230"/>
                  <a:pt x="531" y="224"/>
                  <a:pt x="529" y="217"/>
                </a:cubicBezTo>
                <a:cubicBezTo>
                  <a:pt x="527" y="210"/>
                  <a:pt x="525" y="205"/>
                  <a:pt x="523" y="200"/>
                </a:cubicBezTo>
                <a:cubicBezTo>
                  <a:pt x="521" y="193"/>
                  <a:pt x="521" y="193"/>
                  <a:pt x="521" y="193"/>
                </a:cubicBezTo>
                <a:cubicBezTo>
                  <a:pt x="515" y="199"/>
                  <a:pt x="504" y="203"/>
                  <a:pt x="491" y="206"/>
                </a:cubicBezTo>
                <a:cubicBezTo>
                  <a:pt x="478" y="209"/>
                  <a:pt x="466" y="210"/>
                  <a:pt x="456" y="210"/>
                </a:cubicBezTo>
                <a:cubicBezTo>
                  <a:pt x="441" y="210"/>
                  <a:pt x="441" y="210"/>
                  <a:pt x="441" y="210"/>
                </a:cubicBezTo>
                <a:cubicBezTo>
                  <a:pt x="454" y="205"/>
                  <a:pt x="466" y="199"/>
                  <a:pt x="477" y="192"/>
                </a:cubicBezTo>
                <a:cubicBezTo>
                  <a:pt x="488" y="184"/>
                  <a:pt x="496" y="178"/>
                  <a:pt x="500" y="172"/>
                </a:cubicBezTo>
                <a:cubicBezTo>
                  <a:pt x="507" y="165"/>
                  <a:pt x="507" y="165"/>
                  <a:pt x="507" y="165"/>
                </a:cubicBezTo>
                <a:cubicBezTo>
                  <a:pt x="486" y="133"/>
                  <a:pt x="465" y="110"/>
                  <a:pt x="443" y="96"/>
                </a:cubicBezTo>
                <a:cubicBezTo>
                  <a:pt x="422" y="83"/>
                  <a:pt x="403" y="78"/>
                  <a:pt x="387" y="82"/>
                </a:cubicBezTo>
                <a:cubicBezTo>
                  <a:pt x="372" y="86"/>
                  <a:pt x="358" y="95"/>
                  <a:pt x="347" y="109"/>
                </a:cubicBezTo>
                <a:cubicBezTo>
                  <a:pt x="336" y="122"/>
                  <a:pt x="329" y="139"/>
                  <a:pt x="325" y="159"/>
                </a:cubicBezTo>
                <a:cubicBezTo>
                  <a:pt x="318" y="199"/>
                  <a:pt x="321" y="260"/>
                  <a:pt x="335" y="342"/>
                </a:cubicBezTo>
                <a:cubicBezTo>
                  <a:pt x="348" y="424"/>
                  <a:pt x="369" y="490"/>
                  <a:pt x="398" y="540"/>
                </a:cubicBezTo>
                <a:cubicBezTo>
                  <a:pt x="410" y="557"/>
                  <a:pt x="423" y="568"/>
                  <a:pt x="439" y="574"/>
                </a:cubicBezTo>
                <a:cubicBezTo>
                  <a:pt x="454" y="579"/>
                  <a:pt x="469" y="578"/>
                  <a:pt x="484" y="572"/>
                </a:cubicBezTo>
                <a:cubicBezTo>
                  <a:pt x="499" y="566"/>
                  <a:pt x="513" y="556"/>
                  <a:pt x="527" y="544"/>
                </a:cubicBezTo>
                <a:cubicBezTo>
                  <a:pt x="540" y="532"/>
                  <a:pt x="552" y="516"/>
                  <a:pt x="561" y="497"/>
                </a:cubicBezTo>
                <a:cubicBezTo>
                  <a:pt x="570" y="479"/>
                  <a:pt x="576" y="459"/>
                  <a:pt x="578" y="439"/>
                </a:cubicBezTo>
                <a:cubicBezTo>
                  <a:pt x="563" y="443"/>
                  <a:pt x="547" y="444"/>
                  <a:pt x="531" y="443"/>
                </a:cubicBezTo>
                <a:cubicBezTo>
                  <a:pt x="514" y="442"/>
                  <a:pt x="502" y="440"/>
                  <a:pt x="494" y="437"/>
                </a:cubicBezTo>
                <a:cubicBezTo>
                  <a:pt x="483" y="432"/>
                  <a:pt x="483" y="432"/>
                  <a:pt x="483" y="432"/>
                </a:cubicBezTo>
                <a:cubicBezTo>
                  <a:pt x="495" y="431"/>
                  <a:pt x="509" y="428"/>
                  <a:pt x="525" y="423"/>
                </a:cubicBezTo>
                <a:cubicBezTo>
                  <a:pt x="542" y="418"/>
                  <a:pt x="555" y="413"/>
                  <a:pt x="564" y="4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80035" tIns="40018" rIns="80035" bIns="40018"/>
          <a:lstStyle/>
          <a:p>
            <a:pPr defTabSz="912787" fontAlgn="base">
              <a:spcBef>
                <a:spcPct val="0"/>
              </a:spcBef>
              <a:spcAft>
                <a:spcPct val="0"/>
              </a:spcAft>
            </a:pPr>
            <a:endParaRPr lang="ru-RU">
              <a:solidFill>
                <a:prstClr val="black"/>
              </a:solidFill>
              <a:cs typeface="Arial" pitchFamily="34" charset="0"/>
            </a:endParaRPr>
          </a:p>
        </p:txBody>
      </p:sp>
    </p:spTree>
    <p:extLst>
      <p:ext uri="{BB962C8B-B14F-4D97-AF65-F5344CB8AC3E}">
        <p14:creationId xmlns:p14="http://schemas.microsoft.com/office/powerpoint/2010/main" val="373011510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9_Титульны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987657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8_Титульны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976092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21" Type="http://schemas.openxmlformats.org/officeDocument/2006/relationships/slideLayout" Target="../slideLayouts/slideLayout42.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5" Type="http://schemas.openxmlformats.org/officeDocument/2006/relationships/theme" Target="../theme/theme2.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slideLayout" Target="../slideLayouts/slideLayout41.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24" Type="http://schemas.openxmlformats.org/officeDocument/2006/relationships/slideLayout" Target="../slideLayouts/slideLayout45.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23" Type="http://schemas.openxmlformats.org/officeDocument/2006/relationships/slideLayout" Target="../slideLayouts/slideLayout44.xml"/><Relationship Id="rId10" Type="http://schemas.openxmlformats.org/officeDocument/2006/relationships/slideLayout" Target="../slideLayouts/slideLayout31.xml"/><Relationship Id="rId19" Type="http://schemas.openxmlformats.org/officeDocument/2006/relationships/slideLayout" Target="../slideLayouts/slideLayout40.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 Id="rId22"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3">
            <a:lum/>
          </a:blip>
          <a:srcRect/>
          <a:stretch>
            <a:fillRect l="-3000" r="-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9"/>
            <a:ext cx="8229600" cy="1143000"/>
          </a:xfrm>
          <a:prstGeom prst="rect">
            <a:avLst/>
          </a:prstGeom>
        </p:spPr>
        <p:txBody>
          <a:bodyPr vert="horz" lIns="91312" tIns="45656" rIns="91312" bIns="45656"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312" tIns="45656" rIns="91312" bIns="45656"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1" y="6356358"/>
            <a:ext cx="2133600" cy="365125"/>
          </a:xfrm>
          <a:prstGeom prst="rect">
            <a:avLst/>
          </a:prstGeom>
        </p:spPr>
        <p:txBody>
          <a:bodyPr vert="horz" lIns="91312" tIns="45656" rIns="91312" bIns="45656" rtlCol="0" anchor="ctr"/>
          <a:lstStyle>
            <a:lvl1pPr algn="l">
              <a:defRPr sz="1200">
                <a:solidFill>
                  <a:schemeClr val="tx1">
                    <a:tint val="75000"/>
                  </a:schemeClr>
                </a:solidFill>
              </a:defRPr>
            </a:lvl1pPr>
          </a:lstStyle>
          <a:p>
            <a:pPr defTabSz="913110"/>
            <a:fld id="{EA3C93C8-ABAA-41E0-B1BE-9EE4FC7D616F}" type="datetimeFigureOut">
              <a:rPr lang="ru-RU" smtClean="0">
                <a:solidFill>
                  <a:prstClr val="black">
                    <a:tint val="75000"/>
                  </a:prstClr>
                </a:solidFill>
              </a:rPr>
              <a:pPr defTabSz="913110"/>
              <a:t>03.02.2017</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124203" y="6356358"/>
            <a:ext cx="2895600" cy="365125"/>
          </a:xfrm>
          <a:prstGeom prst="rect">
            <a:avLst/>
          </a:prstGeom>
        </p:spPr>
        <p:txBody>
          <a:bodyPr vert="horz" lIns="91312" tIns="45656" rIns="91312" bIns="45656" rtlCol="0" anchor="ctr"/>
          <a:lstStyle>
            <a:lvl1pPr algn="ctr">
              <a:defRPr sz="1200">
                <a:solidFill>
                  <a:schemeClr val="tx1">
                    <a:tint val="75000"/>
                  </a:schemeClr>
                </a:solidFill>
              </a:defRPr>
            </a:lvl1pPr>
          </a:lstStyle>
          <a:p>
            <a:pPr defTabSz="913110"/>
            <a:endParaRPr lang="ru-RU">
              <a:solidFill>
                <a:prstClr val="black">
                  <a:tint val="75000"/>
                </a:prstClr>
              </a:solidFill>
            </a:endParaRPr>
          </a:p>
        </p:txBody>
      </p:sp>
      <p:sp>
        <p:nvSpPr>
          <p:cNvPr id="6" name="Номер слайда 5"/>
          <p:cNvSpPr>
            <a:spLocks noGrp="1"/>
          </p:cNvSpPr>
          <p:nvPr>
            <p:ph type="sldNum" sz="quarter" idx="4"/>
          </p:nvPr>
        </p:nvSpPr>
        <p:spPr>
          <a:xfrm>
            <a:off x="6553200" y="6356358"/>
            <a:ext cx="2133600" cy="365125"/>
          </a:xfrm>
          <a:prstGeom prst="rect">
            <a:avLst/>
          </a:prstGeom>
        </p:spPr>
        <p:txBody>
          <a:bodyPr vert="horz" lIns="91312" tIns="45656" rIns="91312" bIns="45656" rtlCol="0" anchor="ctr"/>
          <a:lstStyle>
            <a:lvl1pPr algn="r">
              <a:defRPr sz="1200">
                <a:solidFill>
                  <a:schemeClr val="tx1">
                    <a:tint val="75000"/>
                  </a:schemeClr>
                </a:solidFill>
              </a:defRPr>
            </a:lvl1pPr>
          </a:lstStyle>
          <a:p>
            <a:pPr defTabSz="913110"/>
            <a:fld id="{A044ADAA-0987-40CF-9BF0-F83DF4E41355}" type="slidenum">
              <a:rPr lang="ru-RU" smtClean="0">
                <a:solidFill>
                  <a:prstClr val="black">
                    <a:tint val="75000"/>
                  </a:prstClr>
                </a:solidFill>
              </a:rPr>
              <a:pPr defTabSz="913110"/>
              <a:t>‹#›</a:t>
            </a:fld>
            <a:endParaRPr lang="ru-RU">
              <a:solidFill>
                <a:prstClr val="black">
                  <a:tint val="75000"/>
                </a:prstClr>
              </a:solidFill>
            </a:endParaRPr>
          </a:p>
        </p:txBody>
      </p:sp>
    </p:spTree>
    <p:extLst>
      <p:ext uri="{BB962C8B-B14F-4D97-AF65-F5344CB8AC3E}">
        <p14:creationId xmlns:p14="http://schemas.microsoft.com/office/powerpoint/2010/main" val="2043033318"/>
      </p:ext>
    </p:extLst>
  </p:cSld>
  <p:clrMap bg1="lt1" tx1="dk1" bg2="lt2" tx2="dk2" accent1="accent1" accent2="accent2" accent3="accent3" accent4="accent4" accent5="accent5" accent6="accent6" hlink="hlink" folHlink="folHlink"/>
  <p:sldLayoutIdLst>
    <p:sldLayoutId id="2147484292" r:id="rId1"/>
    <p:sldLayoutId id="2147484293" r:id="rId2"/>
    <p:sldLayoutId id="2147484294" r:id="rId3"/>
    <p:sldLayoutId id="2147484295" r:id="rId4"/>
    <p:sldLayoutId id="2147484296" r:id="rId5"/>
    <p:sldLayoutId id="2147484297" r:id="rId6"/>
    <p:sldLayoutId id="2147484298" r:id="rId7"/>
    <p:sldLayoutId id="2147484299" r:id="rId8"/>
    <p:sldLayoutId id="2147484300" r:id="rId9"/>
    <p:sldLayoutId id="2147484301" r:id="rId10"/>
    <p:sldLayoutId id="2147484302" r:id="rId11"/>
    <p:sldLayoutId id="2147484303" r:id="rId12"/>
    <p:sldLayoutId id="2147484304" r:id="rId13"/>
    <p:sldLayoutId id="2147484305" r:id="rId14"/>
    <p:sldLayoutId id="2147484306" r:id="rId15"/>
    <p:sldLayoutId id="2147484307" r:id="rId16"/>
    <p:sldLayoutId id="2147484308" r:id="rId17"/>
    <p:sldLayoutId id="2147484309" r:id="rId18"/>
    <p:sldLayoutId id="2147484310" r:id="rId19"/>
    <p:sldLayoutId id="2147484311" r:id="rId20"/>
    <p:sldLayoutId id="2147484312" r:id="rId21"/>
  </p:sldLayoutIdLst>
  <p:txStyles>
    <p:titleStyle>
      <a:lvl1pPr algn="ctr" defTabSz="913110" rtl="0" eaLnBrk="1" latinLnBrk="0" hangingPunct="1">
        <a:spcBef>
          <a:spcPct val="0"/>
        </a:spcBef>
        <a:buNone/>
        <a:defRPr sz="4400" kern="1200">
          <a:solidFill>
            <a:schemeClr val="tx1"/>
          </a:solidFill>
          <a:latin typeface="+mj-lt"/>
          <a:ea typeface="+mj-ea"/>
          <a:cs typeface="+mj-cs"/>
        </a:defRPr>
      </a:lvl1pPr>
    </p:titleStyle>
    <p:bodyStyle>
      <a:lvl1pPr marL="342415" indent="-342415" algn="l" defTabSz="91311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1902" indent="-285350" algn="l" defTabSz="91311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1388" indent="-228277" algn="l" defTabSz="91311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7943" indent="-228277" algn="l" defTabSz="91311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4498" indent="-228277" algn="l" defTabSz="91311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1052" indent="-228277" algn="l" defTabSz="91311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7607" indent="-228277" algn="l" defTabSz="91311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4164" indent="-228277" algn="l" defTabSz="91311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0718" indent="-228277" algn="l" defTabSz="91311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3110" rtl="0" eaLnBrk="1" latinLnBrk="0" hangingPunct="1">
        <a:defRPr sz="1800" kern="1200">
          <a:solidFill>
            <a:schemeClr val="tx1"/>
          </a:solidFill>
          <a:latin typeface="+mn-lt"/>
          <a:ea typeface="+mn-ea"/>
          <a:cs typeface="+mn-cs"/>
        </a:defRPr>
      </a:lvl1pPr>
      <a:lvl2pPr marL="456555" algn="l" defTabSz="913110" rtl="0" eaLnBrk="1" latinLnBrk="0" hangingPunct="1">
        <a:defRPr sz="1800" kern="1200">
          <a:solidFill>
            <a:schemeClr val="tx1"/>
          </a:solidFill>
          <a:latin typeface="+mn-lt"/>
          <a:ea typeface="+mn-ea"/>
          <a:cs typeface="+mn-cs"/>
        </a:defRPr>
      </a:lvl2pPr>
      <a:lvl3pPr marL="913110" algn="l" defTabSz="913110" rtl="0" eaLnBrk="1" latinLnBrk="0" hangingPunct="1">
        <a:defRPr sz="1800" kern="1200">
          <a:solidFill>
            <a:schemeClr val="tx1"/>
          </a:solidFill>
          <a:latin typeface="+mn-lt"/>
          <a:ea typeface="+mn-ea"/>
          <a:cs typeface="+mn-cs"/>
        </a:defRPr>
      </a:lvl3pPr>
      <a:lvl4pPr marL="1369664" algn="l" defTabSz="913110" rtl="0" eaLnBrk="1" latinLnBrk="0" hangingPunct="1">
        <a:defRPr sz="1800" kern="1200">
          <a:solidFill>
            <a:schemeClr val="tx1"/>
          </a:solidFill>
          <a:latin typeface="+mn-lt"/>
          <a:ea typeface="+mn-ea"/>
          <a:cs typeface="+mn-cs"/>
        </a:defRPr>
      </a:lvl4pPr>
      <a:lvl5pPr marL="1826221" algn="l" defTabSz="913110" rtl="0" eaLnBrk="1" latinLnBrk="0" hangingPunct="1">
        <a:defRPr sz="1800" kern="1200">
          <a:solidFill>
            <a:schemeClr val="tx1"/>
          </a:solidFill>
          <a:latin typeface="+mn-lt"/>
          <a:ea typeface="+mn-ea"/>
          <a:cs typeface="+mn-cs"/>
        </a:defRPr>
      </a:lvl5pPr>
      <a:lvl6pPr marL="2282774" algn="l" defTabSz="913110" rtl="0" eaLnBrk="1" latinLnBrk="0" hangingPunct="1">
        <a:defRPr sz="1800" kern="1200">
          <a:solidFill>
            <a:schemeClr val="tx1"/>
          </a:solidFill>
          <a:latin typeface="+mn-lt"/>
          <a:ea typeface="+mn-ea"/>
          <a:cs typeface="+mn-cs"/>
        </a:defRPr>
      </a:lvl6pPr>
      <a:lvl7pPr marL="2739331" algn="l" defTabSz="913110" rtl="0" eaLnBrk="1" latinLnBrk="0" hangingPunct="1">
        <a:defRPr sz="1800" kern="1200">
          <a:solidFill>
            <a:schemeClr val="tx1"/>
          </a:solidFill>
          <a:latin typeface="+mn-lt"/>
          <a:ea typeface="+mn-ea"/>
          <a:cs typeface="+mn-cs"/>
        </a:defRPr>
      </a:lvl7pPr>
      <a:lvl8pPr marL="3195886" algn="l" defTabSz="913110" rtl="0" eaLnBrk="1" latinLnBrk="0" hangingPunct="1">
        <a:defRPr sz="1800" kern="1200">
          <a:solidFill>
            <a:schemeClr val="tx1"/>
          </a:solidFill>
          <a:latin typeface="+mn-lt"/>
          <a:ea typeface="+mn-ea"/>
          <a:cs typeface="+mn-cs"/>
        </a:defRPr>
      </a:lvl8pPr>
      <a:lvl9pPr marL="3652439" algn="l" defTabSz="91311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913110"/>
            <a:fld id="{EA3C93C8-ABAA-41E0-B1BE-9EE4FC7D616F}" type="datetimeFigureOut">
              <a:rPr lang="ru-RU" smtClean="0">
                <a:solidFill>
                  <a:prstClr val="black">
                    <a:tint val="75000"/>
                  </a:prstClr>
                </a:solidFill>
              </a:rPr>
              <a:pPr defTabSz="913110"/>
              <a:t>03.02.2017</a:t>
            </a:fld>
            <a:endParaRPr lang="ru-RU">
              <a:solidFill>
                <a:prstClr val="black">
                  <a:tint val="75000"/>
                </a:prstClr>
              </a:solidFill>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913110"/>
            <a:endParaRPr lang="ru-RU">
              <a:solidFill>
                <a:prstClr val="black">
                  <a:tint val="75000"/>
                </a:prstClr>
              </a:solidFill>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defTabSz="913110"/>
            <a:fld id="{A044ADAA-0987-40CF-9BF0-F83DF4E41355}" type="slidenum">
              <a:rPr lang="ru-RU" smtClean="0">
                <a:solidFill>
                  <a:prstClr val="black">
                    <a:tint val="75000"/>
                  </a:prstClr>
                </a:solidFill>
              </a:rPr>
              <a:pPr defTabSz="913110"/>
              <a:t>‹#›</a:t>
            </a:fld>
            <a:endParaRPr lang="ru-RU">
              <a:solidFill>
                <a:prstClr val="black">
                  <a:tint val="75000"/>
                </a:prstClr>
              </a:solidFill>
            </a:endParaRPr>
          </a:p>
        </p:txBody>
      </p:sp>
    </p:spTree>
    <p:extLst>
      <p:ext uri="{BB962C8B-B14F-4D97-AF65-F5344CB8AC3E}">
        <p14:creationId xmlns:p14="http://schemas.microsoft.com/office/powerpoint/2010/main" val="2376407218"/>
      </p:ext>
    </p:extLst>
  </p:cSld>
  <p:clrMap bg1="lt1" tx1="dk1" bg2="lt2" tx2="dk2" accent1="accent1" accent2="accent2" accent3="accent3" accent4="accent4" accent5="accent5" accent6="accent6" hlink="hlink" folHlink="folHlink"/>
  <p:sldLayoutIdLst>
    <p:sldLayoutId id="2147484805" r:id="rId1"/>
    <p:sldLayoutId id="2147484806" r:id="rId2"/>
    <p:sldLayoutId id="2147484807" r:id="rId3"/>
    <p:sldLayoutId id="2147484808" r:id="rId4"/>
    <p:sldLayoutId id="2147484809" r:id="rId5"/>
    <p:sldLayoutId id="2147484810" r:id="rId6"/>
    <p:sldLayoutId id="2147484811" r:id="rId7"/>
    <p:sldLayoutId id="2147484812" r:id="rId8"/>
    <p:sldLayoutId id="2147484813" r:id="rId9"/>
    <p:sldLayoutId id="2147484814" r:id="rId10"/>
    <p:sldLayoutId id="2147484815" r:id="rId11"/>
    <p:sldLayoutId id="2147484816" r:id="rId12"/>
    <p:sldLayoutId id="2147484817" r:id="rId13"/>
    <p:sldLayoutId id="2147484818" r:id="rId14"/>
    <p:sldLayoutId id="2147484819" r:id="rId15"/>
    <p:sldLayoutId id="2147484820" r:id="rId16"/>
    <p:sldLayoutId id="2147484771" r:id="rId17"/>
    <p:sldLayoutId id="2147484772" r:id="rId18"/>
    <p:sldLayoutId id="2147484773" r:id="rId19"/>
    <p:sldLayoutId id="2147484774" r:id="rId20"/>
    <p:sldLayoutId id="2147484775" r:id="rId21"/>
    <p:sldLayoutId id="2147484776" r:id="rId22"/>
    <p:sldLayoutId id="2147484405" r:id="rId23"/>
    <p:sldLayoutId id="2147484406" r:id="rId24"/>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2" Type="http://schemas.openxmlformats.org/officeDocument/2006/relationships/hyperlink" Target="mailto:anarushevich@yandex.ru" TargetMode="Externa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09599" y="1340768"/>
            <a:ext cx="6347714" cy="4700595"/>
          </a:xfrm>
        </p:spPr>
        <p:txBody>
          <a:bodyPr/>
          <a:lstStyle/>
          <a:p>
            <a:pPr marL="0" indent="0">
              <a:buNone/>
            </a:pPr>
            <a:r>
              <a:rPr lang="ru-RU" sz="3200" dirty="0">
                <a:solidFill>
                  <a:schemeClr val="accent2">
                    <a:lumMod val="75000"/>
                  </a:schemeClr>
                </a:solidFill>
              </a:rPr>
              <a:t>Нарушевич Андрей Георгиевич</a:t>
            </a:r>
          </a:p>
          <a:p>
            <a:pPr marL="0" indent="0">
              <a:buNone/>
            </a:pPr>
            <a:endParaRPr lang="ru-RU" dirty="0"/>
          </a:p>
          <a:p>
            <a:pPr marL="0" indent="0" algn="ctr">
              <a:buNone/>
            </a:pPr>
            <a:r>
              <a:rPr lang="ru-RU" sz="4000" b="1" dirty="0">
                <a:solidFill>
                  <a:schemeClr val="accent2">
                    <a:lumMod val="50000"/>
                  </a:schemeClr>
                </a:solidFill>
              </a:rPr>
              <a:t>Актуальные вопросы подготовки учащихся </a:t>
            </a:r>
          </a:p>
          <a:p>
            <a:pPr marL="0" indent="0" algn="ctr">
              <a:buNone/>
            </a:pPr>
            <a:r>
              <a:rPr lang="ru-RU" sz="4000" b="1" dirty="0">
                <a:solidFill>
                  <a:schemeClr val="accent2">
                    <a:lumMod val="50000"/>
                  </a:schemeClr>
                </a:solidFill>
              </a:rPr>
              <a:t>к ОГЭ по русскому языку</a:t>
            </a:r>
          </a:p>
        </p:txBody>
      </p:sp>
    </p:spTree>
    <p:extLst>
      <p:ext uri="{BB962C8B-B14F-4D97-AF65-F5344CB8AC3E}">
        <p14:creationId xmlns:p14="http://schemas.microsoft.com/office/powerpoint/2010/main" val="2533411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Autofit/>
          </a:bodyPr>
          <a:lstStyle/>
          <a:p>
            <a:r>
              <a:rPr lang="ru-RU" sz="3600" b="1" dirty="0">
                <a:solidFill>
                  <a:schemeClr val="tx2">
                    <a:lumMod val="75000"/>
                  </a:schemeClr>
                </a:solidFill>
                <a:effectLst>
                  <a:outerShdw blurRad="38100" dist="38100" dir="2700000" algn="tl">
                    <a:srgbClr val="000000">
                      <a:alpha val="43137"/>
                    </a:srgbClr>
                  </a:outerShdw>
                </a:effectLst>
              </a:rPr>
              <a:t>Структура  экзаменационной работы </a:t>
            </a:r>
            <a:br>
              <a:rPr lang="ru-RU" sz="3600" b="1" dirty="0">
                <a:solidFill>
                  <a:schemeClr val="tx2">
                    <a:lumMod val="75000"/>
                  </a:schemeClr>
                </a:solidFill>
                <a:effectLst>
                  <a:outerShdw blurRad="38100" dist="38100" dir="2700000" algn="tl">
                    <a:srgbClr val="000000">
                      <a:alpha val="43137"/>
                    </a:srgbClr>
                  </a:outerShdw>
                </a:effectLst>
              </a:rPr>
            </a:br>
            <a:r>
              <a:rPr lang="ru-RU" sz="3600" b="1" dirty="0">
                <a:solidFill>
                  <a:schemeClr val="tx2">
                    <a:lumMod val="75000"/>
                  </a:schemeClr>
                </a:solidFill>
                <a:effectLst>
                  <a:outerShdw blurRad="38100" dist="38100" dir="2700000" algn="tl">
                    <a:srgbClr val="000000">
                      <a:alpha val="43137"/>
                    </a:srgbClr>
                  </a:outerShdw>
                </a:effectLst>
              </a:rPr>
              <a:t>в 9-м классе</a:t>
            </a:r>
          </a:p>
        </p:txBody>
      </p:sp>
      <p:sp>
        <p:nvSpPr>
          <p:cNvPr id="6" name="Объект 5"/>
          <p:cNvSpPr>
            <a:spLocks noGrp="1"/>
          </p:cNvSpPr>
          <p:nvPr>
            <p:ph idx="1"/>
          </p:nvPr>
        </p:nvSpPr>
        <p:spPr/>
        <p:txBody>
          <a:bodyPr>
            <a:normAutofit/>
          </a:bodyPr>
          <a:lstStyle/>
          <a:p>
            <a:pPr marL="0" indent="0">
              <a:buNone/>
            </a:pPr>
            <a:endParaRPr lang="ru-RU" b="1" dirty="0"/>
          </a:p>
          <a:p>
            <a:pPr marL="0" indent="0">
              <a:buNone/>
            </a:pPr>
            <a:r>
              <a:rPr lang="ru-RU" b="1" dirty="0"/>
              <a:t>Часть 1</a:t>
            </a:r>
            <a:r>
              <a:rPr lang="ru-RU" dirty="0"/>
              <a:t> – написание сжатого изложения.</a:t>
            </a:r>
          </a:p>
          <a:p>
            <a:pPr marL="0" indent="0">
              <a:buNone/>
            </a:pPr>
            <a:endParaRPr lang="ru-RU" b="1" dirty="0"/>
          </a:p>
          <a:p>
            <a:pPr marL="0" indent="0">
              <a:buNone/>
            </a:pPr>
            <a:r>
              <a:rPr lang="ru-RU" b="1" dirty="0"/>
              <a:t>Часть 2 </a:t>
            </a:r>
            <a:r>
              <a:rPr lang="ru-RU" dirty="0"/>
              <a:t>– выполнение тестовых заданий на основе печатного текста.</a:t>
            </a:r>
          </a:p>
          <a:p>
            <a:pPr marL="0" indent="0">
              <a:buNone/>
            </a:pPr>
            <a:endParaRPr lang="ru-RU" dirty="0"/>
          </a:p>
          <a:p>
            <a:pPr marL="0" indent="0">
              <a:buNone/>
            </a:pPr>
            <a:r>
              <a:rPr lang="ru-RU" b="1" dirty="0"/>
              <a:t>Часть 3 </a:t>
            </a:r>
            <a:r>
              <a:rPr lang="ru-RU" dirty="0"/>
              <a:t>– написание сочинения-рассуждения.</a:t>
            </a:r>
          </a:p>
          <a:p>
            <a:pPr marL="0" indent="0">
              <a:buNone/>
            </a:pPr>
            <a:endParaRPr lang="en-US" sz="1800" dirty="0"/>
          </a:p>
          <a:p>
            <a:pPr marL="0" indent="0" algn="ctr">
              <a:buNone/>
            </a:pPr>
            <a:r>
              <a:rPr lang="ru-RU" sz="1800" dirty="0"/>
              <a:t>Уточняйте </a:t>
            </a:r>
            <a:r>
              <a:rPr lang="en-US" sz="1800" dirty="0"/>
              <a:t> </a:t>
            </a:r>
            <a:r>
              <a:rPr lang="ru-RU" sz="1800" dirty="0"/>
              <a:t>информацию о спецификации ОГЭ текущего года на сайте </a:t>
            </a:r>
            <a:r>
              <a:rPr lang="en-US" sz="1800" dirty="0"/>
              <a:t>www.fipi.ru</a:t>
            </a:r>
            <a:endParaRPr lang="ru-RU" sz="1800" dirty="0"/>
          </a:p>
        </p:txBody>
      </p:sp>
    </p:spTree>
    <p:extLst>
      <p:ext uri="{BB962C8B-B14F-4D97-AF65-F5344CB8AC3E}">
        <p14:creationId xmlns:p14="http://schemas.microsoft.com/office/powerpoint/2010/main" val="2331490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chemeClr val="tx2">
                    <a:lumMod val="75000"/>
                  </a:schemeClr>
                </a:solidFill>
                <a:effectLst>
                  <a:outerShdw blurRad="38100" dist="38100" dir="2700000" algn="tl">
                    <a:srgbClr val="000000">
                      <a:alpha val="43137"/>
                    </a:srgbClr>
                  </a:outerShdw>
                </a:effectLst>
              </a:rPr>
              <a:t> </a:t>
            </a:r>
            <a:r>
              <a:rPr lang="ru-RU" sz="2400" b="1" dirty="0">
                <a:solidFill>
                  <a:schemeClr val="tx2">
                    <a:lumMod val="75000"/>
                  </a:schemeClr>
                </a:solidFill>
                <a:effectLst>
                  <a:outerShdw blurRad="38100" dist="38100" dir="2700000" algn="tl">
                    <a:srgbClr val="000000">
                      <a:alpha val="43137"/>
                    </a:srgbClr>
                  </a:outerShdw>
                </a:effectLst>
              </a:rPr>
              <a:t> Орфографический анализ. Правописание приставок</a:t>
            </a:r>
            <a:endParaRPr lang="ru-RU" sz="2400" dirty="0">
              <a:solidFill>
                <a:schemeClr val="tx2">
                  <a:lumMod val="75000"/>
                </a:schemeClr>
              </a:solidFill>
              <a:effectLst>
                <a:outerShdw blurRad="38100" dist="38100" dir="2700000" algn="tl">
                  <a:srgbClr val="000000">
                    <a:alpha val="43137"/>
                  </a:srgbClr>
                </a:outerShdw>
              </a:effectLst>
            </a:endParaRPr>
          </a:p>
        </p:txBody>
      </p:sp>
      <p:sp>
        <p:nvSpPr>
          <p:cNvPr id="5" name="Содержимое 4"/>
          <p:cNvSpPr>
            <a:spLocks noGrp="1"/>
          </p:cNvSpPr>
          <p:nvPr>
            <p:ph idx="1"/>
          </p:nvPr>
        </p:nvSpPr>
        <p:spPr/>
        <p:txBody>
          <a:bodyPr>
            <a:normAutofit/>
          </a:bodyPr>
          <a:lstStyle/>
          <a:p>
            <a:pPr>
              <a:buNone/>
            </a:pPr>
            <a:endParaRPr lang="ru-RU" sz="1800" dirty="0"/>
          </a:p>
          <a:p>
            <a:pPr>
              <a:buNone/>
            </a:pPr>
            <a:endParaRPr lang="ru-RU" sz="1800" dirty="0"/>
          </a:p>
        </p:txBody>
      </p:sp>
      <p:graphicFrame>
        <p:nvGraphicFramePr>
          <p:cNvPr id="8" name="Схема 7"/>
          <p:cNvGraphicFramePr/>
          <p:nvPr/>
        </p:nvGraphicFramePr>
        <p:xfrm>
          <a:off x="428596" y="1500174"/>
          <a:ext cx="7929618" cy="4857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2731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Типология заданий</a:t>
            </a:r>
            <a:endParaRPr lang="ru-RU" sz="36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55000" lnSpcReduction="20000"/>
          </a:bodyPr>
          <a:lstStyle/>
          <a:p>
            <a:pPr marL="0" indent="444500" algn="just">
              <a:buFont typeface="Wingdings" pitchFamily="2" charset="2"/>
              <a:buChar char="ü"/>
            </a:pPr>
            <a:r>
              <a:rPr lang="ru-RU" sz="2200" b="1" dirty="0"/>
              <a:t> </a:t>
            </a:r>
            <a:r>
              <a:rPr lang="ru-RU" sz="2200" dirty="0"/>
              <a:t>Выпишите слово, в котором правописание приставки зависит от качества звука, начинающего корень слова. </a:t>
            </a:r>
          </a:p>
          <a:p>
            <a:pPr marL="0" indent="444500" algn="just">
              <a:buFont typeface="Wingdings" pitchFamily="2" charset="2"/>
              <a:buChar char="ü"/>
            </a:pPr>
            <a:endParaRPr lang="ru-RU" sz="2200" dirty="0"/>
          </a:p>
          <a:p>
            <a:pPr marL="0" indent="444500" algn="just">
              <a:buFont typeface="Wingdings" pitchFamily="2" charset="2"/>
              <a:buChar char="ü"/>
            </a:pPr>
            <a:r>
              <a:rPr lang="ru-RU" sz="2200" dirty="0"/>
              <a:t>Выпишите слово, в котором  правописание  приставки определяется тем, что корень начинается с глухой согласной.</a:t>
            </a:r>
          </a:p>
          <a:p>
            <a:pPr marL="0" indent="444500" algn="just">
              <a:buFont typeface="Wingdings" pitchFamily="2" charset="2"/>
              <a:buChar char="ü"/>
            </a:pPr>
            <a:endParaRPr lang="ru-RU" sz="2200" dirty="0"/>
          </a:p>
          <a:p>
            <a:pPr marL="0" indent="444500" algn="just">
              <a:buFont typeface="Wingdings" pitchFamily="2" charset="2"/>
              <a:buChar char="ü"/>
            </a:pPr>
            <a:r>
              <a:rPr lang="ru-RU" sz="2200" dirty="0"/>
              <a:t>Выпишите слово, в котором  правописание  приставки зависит от значения.</a:t>
            </a:r>
          </a:p>
          <a:p>
            <a:pPr marL="0" indent="444500" algn="just">
              <a:buFont typeface="Wingdings" pitchFamily="2" charset="2"/>
              <a:buChar char="ü"/>
            </a:pPr>
            <a:endParaRPr lang="ru-RU" sz="2200" dirty="0"/>
          </a:p>
          <a:p>
            <a:pPr marL="0" indent="444500" algn="just">
              <a:buFont typeface="Wingdings" pitchFamily="2" charset="2"/>
              <a:buChar char="ü"/>
            </a:pPr>
            <a:r>
              <a:rPr lang="ru-RU" sz="2200" dirty="0"/>
              <a:t>Выпишите слово, в котором правописание приставки определяется её значением − «</a:t>
            </a:r>
            <a:r>
              <a:rPr lang="ru-RU" sz="2200" i="1" dirty="0"/>
              <a:t>совершение действия в чью-либо пользу</a:t>
            </a:r>
            <a:r>
              <a:rPr lang="ru-RU" sz="2200" dirty="0"/>
              <a:t>».</a:t>
            </a:r>
          </a:p>
          <a:p>
            <a:pPr marL="0" indent="444500" algn="just">
              <a:buFont typeface="Wingdings" pitchFamily="2" charset="2"/>
              <a:buChar char="ü"/>
            </a:pPr>
            <a:endParaRPr lang="ru-RU" sz="2200" dirty="0"/>
          </a:p>
          <a:p>
            <a:pPr marL="0" indent="444500" algn="just">
              <a:buFont typeface="Wingdings" pitchFamily="2" charset="2"/>
              <a:buChar char="ü"/>
            </a:pPr>
            <a:r>
              <a:rPr lang="ru-RU" sz="2200" dirty="0"/>
              <a:t>Выпишите слово, в котором правописание приставки  определяется её значением − «</a:t>
            </a:r>
            <a:r>
              <a:rPr lang="ru-RU" sz="2200" i="1" dirty="0"/>
              <a:t>пространственная близость</a:t>
            </a:r>
            <a:r>
              <a:rPr lang="ru-RU" sz="2200" dirty="0"/>
              <a:t>».</a:t>
            </a:r>
          </a:p>
          <a:p>
            <a:pPr marL="0" indent="444500" algn="just">
              <a:buNone/>
            </a:pPr>
            <a:endParaRPr lang="ru-RU" sz="2200" dirty="0"/>
          </a:p>
          <a:p>
            <a:pPr marL="0" indent="444500" algn="just">
              <a:buFont typeface="Wingdings" pitchFamily="2" charset="2"/>
              <a:buChar char="ü"/>
            </a:pPr>
            <a:r>
              <a:rPr lang="ru-RU" sz="2200" dirty="0"/>
              <a:t>Выпишите слово, в котором  есть неизменяемая на письме приставка.</a:t>
            </a:r>
          </a:p>
          <a:p>
            <a:pPr marL="0" indent="444500" algn="just">
              <a:buFont typeface="Wingdings" pitchFamily="2" charset="2"/>
              <a:buChar char="ü"/>
            </a:pPr>
            <a:endParaRPr lang="ru-RU" sz="2200" dirty="0"/>
          </a:p>
          <a:p>
            <a:pPr marL="0" indent="444500" algn="just">
              <a:buNone/>
            </a:pPr>
            <a:endParaRPr lang="ru-RU" b="1" dirty="0"/>
          </a:p>
        </p:txBody>
      </p:sp>
    </p:spTree>
    <p:extLst>
      <p:ext uri="{BB962C8B-B14F-4D97-AF65-F5344CB8AC3E}">
        <p14:creationId xmlns:p14="http://schemas.microsoft.com/office/powerpoint/2010/main" val="2881464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Ответ с комментарием</a:t>
            </a:r>
            <a:endParaRPr lang="ru-RU" sz="3600" dirty="0">
              <a:solidFill>
                <a:srgbClr val="002060"/>
              </a:solidFill>
              <a:effectLst>
                <a:outerShdw blurRad="38100" dist="38100" dir="2700000" algn="tl">
                  <a:srgbClr val="000000">
                    <a:alpha val="43137"/>
                  </a:srgbClr>
                </a:outerShdw>
              </a:effectLst>
            </a:endParaRPr>
          </a:p>
        </p:txBody>
      </p:sp>
      <p:pic>
        <p:nvPicPr>
          <p:cNvPr id="3076" name="Picture 4"/>
          <p:cNvPicPr>
            <a:picLocks noGrp="1" noChangeAspect="1" noChangeArrowheads="1"/>
          </p:cNvPicPr>
          <p:nvPr>
            <p:ph idx="1"/>
          </p:nvPr>
        </p:nvPicPr>
        <p:blipFill>
          <a:blip r:embed="rId3"/>
          <a:stretch>
            <a:fillRect/>
          </a:stretch>
        </p:blipFill>
        <p:spPr bwMode="auto">
          <a:xfrm>
            <a:off x="609600" y="2868511"/>
            <a:ext cx="6348413" cy="246559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09572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Лексический анализ. Синонимия</a:t>
            </a:r>
            <a:endParaRPr lang="ru-RU" sz="36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a:bodyPr>
          <a:lstStyle/>
          <a:p>
            <a:pPr marL="0" indent="444500" algn="just">
              <a:buNone/>
            </a:pPr>
            <a:endParaRPr lang="ru-RU" sz="1800" dirty="0"/>
          </a:p>
          <a:p>
            <a:pPr marL="0" indent="444500" algn="just">
              <a:buNone/>
            </a:pPr>
            <a:endParaRPr lang="ru-RU" b="1" dirty="0"/>
          </a:p>
        </p:txBody>
      </p:sp>
      <p:graphicFrame>
        <p:nvGraphicFramePr>
          <p:cNvPr id="5" name="Схема 4"/>
          <p:cNvGraphicFramePr/>
          <p:nvPr/>
        </p:nvGraphicFramePr>
        <p:xfrm>
          <a:off x="428596" y="1500174"/>
          <a:ext cx="7929618" cy="4857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00444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Типология заданий</a:t>
            </a:r>
            <a:endParaRPr lang="ru-RU" sz="36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85000" lnSpcReduction="10000"/>
          </a:bodyPr>
          <a:lstStyle/>
          <a:p>
            <a:pPr marL="0" indent="444500" algn="just">
              <a:buFont typeface="Wingdings" pitchFamily="2" charset="2"/>
              <a:buChar char="ü"/>
            </a:pPr>
            <a:r>
              <a:rPr lang="ru-RU" sz="1800" dirty="0"/>
              <a:t>Замените выделенное в предложении разговорное слово стилистически нейтральным синонимом.</a:t>
            </a:r>
          </a:p>
          <a:p>
            <a:pPr marL="0" indent="444500" algn="just">
              <a:buFont typeface="Wingdings" pitchFamily="2" charset="2"/>
              <a:buChar char="ü"/>
            </a:pPr>
            <a:endParaRPr lang="ru-RU" sz="1800" dirty="0"/>
          </a:p>
          <a:p>
            <a:pPr marL="0" indent="444500" algn="just">
              <a:buFont typeface="Wingdings" pitchFamily="2" charset="2"/>
              <a:buChar char="ü"/>
            </a:pPr>
            <a:r>
              <a:rPr lang="ru-RU" sz="1800" dirty="0"/>
              <a:t>Замените выделенное в предложении просторечное слово стилистически нейтральным синонимом.</a:t>
            </a:r>
          </a:p>
          <a:p>
            <a:pPr marL="0" indent="444500" algn="just">
              <a:buFont typeface="Wingdings" pitchFamily="2" charset="2"/>
              <a:buChar char="ü"/>
            </a:pPr>
            <a:endParaRPr lang="ru-RU" sz="1800" dirty="0"/>
          </a:p>
          <a:p>
            <a:pPr marL="0" indent="444500" algn="just">
              <a:buFont typeface="Wingdings" pitchFamily="2" charset="2"/>
              <a:buChar char="ü"/>
            </a:pPr>
            <a:r>
              <a:rPr lang="ru-RU" sz="1800" dirty="0"/>
              <a:t>Замените выделенное в предложении книжное слово стилистически нейтральным синонимом.</a:t>
            </a:r>
          </a:p>
          <a:p>
            <a:pPr marL="0" indent="444500" algn="just">
              <a:buFont typeface="Wingdings" pitchFamily="2" charset="2"/>
              <a:buChar char="ü"/>
            </a:pPr>
            <a:endParaRPr lang="ru-RU" sz="1800" dirty="0"/>
          </a:p>
          <a:p>
            <a:pPr marL="0" indent="444500" algn="just">
              <a:buFont typeface="Wingdings" pitchFamily="2" charset="2"/>
              <a:buChar char="ü"/>
            </a:pPr>
            <a:r>
              <a:rPr lang="ru-RU" sz="1800" dirty="0"/>
              <a:t>Замените выделенный в предложении  разговорный фразеологизм   стилистически нейтральным синонимичным словом.</a:t>
            </a:r>
          </a:p>
          <a:p>
            <a:pPr marL="0" indent="444500" algn="just">
              <a:buNone/>
            </a:pPr>
            <a:r>
              <a:rPr lang="ru-RU" sz="1800" i="1" dirty="0"/>
              <a:t>Так по лесу ходили и так воротились; Петр Петрович − истерзанный, в слезах, а Пахомовна − каменная, </a:t>
            </a:r>
            <a:r>
              <a:rPr lang="ru-RU" sz="1800" b="1" i="1" dirty="0"/>
              <a:t>ни кровинки в лице</a:t>
            </a:r>
            <a:r>
              <a:rPr lang="ru-RU" sz="1800" i="1" dirty="0"/>
              <a:t>. (О. Павлов)</a:t>
            </a:r>
          </a:p>
          <a:p>
            <a:pPr marL="0" indent="444500" algn="just">
              <a:buNone/>
            </a:pPr>
            <a:endParaRPr lang="ru-RU" sz="1800" dirty="0"/>
          </a:p>
          <a:p>
            <a:pPr marL="0" indent="444500" algn="just">
              <a:buNone/>
            </a:pPr>
            <a:endParaRPr lang="ru-RU" sz="1800" dirty="0"/>
          </a:p>
          <a:p>
            <a:pPr marL="0" indent="444500" algn="just">
              <a:buNone/>
            </a:pPr>
            <a:endParaRPr lang="ru-RU" b="1" dirty="0"/>
          </a:p>
        </p:txBody>
      </p:sp>
    </p:spTree>
    <p:extLst>
      <p:ext uri="{BB962C8B-B14F-4D97-AF65-F5344CB8AC3E}">
        <p14:creationId xmlns:p14="http://schemas.microsoft.com/office/powerpoint/2010/main" val="645696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Словосочетание</a:t>
            </a:r>
            <a:endParaRPr lang="ru-RU" sz="3600" dirty="0">
              <a:solidFill>
                <a:srgbClr val="002060"/>
              </a:solidFill>
              <a:effectLst>
                <a:outerShdw blurRad="38100" dist="38100" dir="2700000" algn="tl">
                  <a:srgbClr val="000000">
                    <a:alpha val="43137"/>
                  </a:srgbClr>
                </a:outerShdw>
              </a:effectLst>
            </a:endParaRPr>
          </a:p>
        </p:txBody>
      </p:sp>
      <p:pic>
        <p:nvPicPr>
          <p:cNvPr id="4098" name="Picture 2"/>
          <p:cNvPicPr>
            <a:picLocks noGrp="1" noChangeAspect="1" noChangeArrowheads="1"/>
          </p:cNvPicPr>
          <p:nvPr>
            <p:ph idx="1"/>
          </p:nvPr>
        </p:nvPicPr>
        <p:blipFill>
          <a:blip r:embed="rId2"/>
          <a:stretch>
            <a:fillRect/>
          </a:stretch>
        </p:blipFill>
        <p:spPr bwMode="auto">
          <a:xfrm>
            <a:off x="712047" y="2160588"/>
            <a:ext cx="5960047" cy="4004716"/>
          </a:xfrm>
          <a:prstGeom prst="rect">
            <a:avLst/>
          </a:prstGeom>
          <a:noFill/>
          <a:ln w="9525">
            <a:noFill/>
            <a:miter lim="800000"/>
            <a:headEnd/>
            <a:tailEnd/>
          </a:ln>
          <a:effectLst/>
        </p:spPr>
      </p:pic>
    </p:spTree>
    <p:extLst>
      <p:ext uri="{BB962C8B-B14F-4D97-AF65-F5344CB8AC3E}">
        <p14:creationId xmlns:p14="http://schemas.microsoft.com/office/powerpoint/2010/main" val="4139706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Ответ с комментарием</a:t>
            </a:r>
            <a:endParaRPr lang="ru-RU" sz="3600" dirty="0">
              <a:solidFill>
                <a:srgbClr val="002060"/>
              </a:solidFill>
              <a:effectLst>
                <a:outerShdw blurRad="38100" dist="38100" dir="2700000" algn="tl">
                  <a:srgbClr val="000000">
                    <a:alpha val="43137"/>
                  </a:srgbClr>
                </a:outerShdw>
              </a:effectLst>
            </a:endParaRPr>
          </a:p>
        </p:txBody>
      </p:sp>
      <p:pic>
        <p:nvPicPr>
          <p:cNvPr id="5122" name="Picture 2"/>
          <p:cNvPicPr>
            <a:picLocks noGrp="1" noChangeAspect="1" noChangeArrowheads="1"/>
          </p:cNvPicPr>
          <p:nvPr>
            <p:ph idx="1"/>
          </p:nvPr>
        </p:nvPicPr>
        <p:blipFill>
          <a:blip r:embed="rId2"/>
          <a:stretch>
            <a:fillRect/>
          </a:stretch>
        </p:blipFill>
        <p:spPr bwMode="auto">
          <a:xfrm>
            <a:off x="609600" y="2712591"/>
            <a:ext cx="6348413" cy="277743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71277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Грамматическая основа предложения</a:t>
            </a:r>
            <a:endParaRPr lang="ru-RU" sz="3600" dirty="0">
              <a:solidFill>
                <a:srgbClr val="002060"/>
              </a:solidFill>
              <a:effectLst>
                <a:outerShdw blurRad="38100" dist="38100" dir="2700000" algn="tl">
                  <a:srgbClr val="000000">
                    <a:alpha val="43137"/>
                  </a:srgbClr>
                </a:outerShdw>
              </a:effectLst>
            </a:endParaRPr>
          </a:p>
        </p:txBody>
      </p:sp>
      <p:pic>
        <p:nvPicPr>
          <p:cNvPr id="6146" name="Picture 2"/>
          <p:cNvPicPr>
            <a:picLocks noGrp="1" noChangeAspect="1" noChangeArrowheads="1"/>
          </p:cNvPicPr>
          <p:nvPr>
            <p:ph idx="1"/>
          </p:nvPr>
        </p:nvPicPr>
        <p:blipFill>
          <a:blip r:embed="rId2"/>
          <a:stretch>
            <a:fillRect/>
          </a:stretch>
        </p:blipFill>
        <p:spPr bwMode="auto">
          <a:xfrm>
            <a:off x="1267350" y="2160588"/>
            <a:ext cx="5032913" cy="3881437"/>
          </a:xfrm>
          <a:prstGeom prst="rect">
            <a:avLst/>
          </a:prstGeom>
          <a:noFill/>
          <a:ln w="9525">
            <a:noFill/>
            <a:miter lim="800000"/>
            <a:headEnd/>
            <a:tailEnd/>
          </a:ln>
          <a:effectLst/>
        </p:spPr>
      </p:pic>
    </p:spTree>
    <p:extLst>
      <p:ext uri="{BB962C8B-B14F-4D97-AF65-F5344CB8AC3E}">
        <p14:creationId xmlns:p14="http://schemas.microsoft.com/office/powerpoint/2010/main" val="701502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Грамматическая основа предложения</a:t>
            </a:r>
            <a:endParaRPr lang="ru-RU" sz="3600" dirty="0">
              <a:solidFill>
                <a:srgbClr val="002060"/>
              </a:solidFill>
              <a:effectLst>
                <a:outerShdw blurRad="38100" dist="38100" dir="2700000" algn="tl">
                  <a:srgbClr val="000000">
                    <a:alpha val="43137"/>
                  </a:srgbClr>
                </a:outerShdw>
              </a:effectLst>
            </a:endParaRPr>
          </a:p>
        </p:txBody>
      </p:sp>
      <p:pic>
        <p:nvPicPr>
          <p:cNvPr id="7170" name="Picture 2"/>
          <p:cNvPicPr>
            <a:picLocks noGrp="1" noChangeAspect="1" noChangeArrowheads="1"/>
          </p:cNvPicPr>
          <p:nvPr>
            <p:ph idx="1"/>
          </p:nvPr>
        </p:nvPicPr>
        <p:blipFill>
          <a:blip r:embed="rId2"/>
          <a:stretch>
            <a:fillRect/>
          </a:stretch>
        </p:blipFill>
        <p:spPr bwMode="auto">
          <a:xfrm>
            <a:off x="890282" y="2160588"/>
            <a:ext cx="5281043" cy="429274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46918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Типология заданий</a:t>
            </a:r>
            <a:endParaRPr lang="ru-RU" sz="36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62500" lnSpcReduction="20000"/>
          </a:bodyPr>
          <a:lstStyle/>
          <a:p>
            <a:pPr marL="0" lvl="0" indent="444500" algn="just">
              <a:buFont typeface="Wingdings" pitchFamily="2" charset="2"/>
              <a:buChar char="ü"/>
            </a:pPr>
            <a:r>
              <a:rPr lang="ru-RU" sz="1800" dirty="0"/>
              <a:t> Выпишите грамматическую основу предложения.</a:t>
            </a:r>
          </a:p>
          <a:p>
            <a:pPr marL="0" lvl="0" indent="444500" algn="just">
              <a:buFont typeface="Wingdings" pitchFamily="2" charset="2"/>
              <a:buChar char="ü"/>
            </a:pPr>
            <a:endParaRPr lang="ru-RU" sz="1800" dirty="0"/>
          </a:p>
          <a:p>
            <a:pPr marL="0" lvl="0" indent="444500" algn="just">
              <a:buFont typeface="Wingdings" pitchFamily="2" charset="2"/>
              <a:buChar char="ü"/>
            </a:pPr>
            <a:r>
              <a:rPr lang="ru-RU" sz="1800" dirty="0"/>
              <a:t>Выпишите грамматическую основу  главной части сложноподчинённого  предложения.</a:t>
            </a:r>
          </a:p>
          <a:p>
            <a:pPr marL="0" lvl="0" indent="444500" algn="just">
              <a:buFont typeface="Wingdings" pitchFamily="2" charset="2"/>
              <a:buChar char="ü"/>
            </a:pPr>
            <a:endParaRPr lang="ru-RU" sz="1800" dirty="0"/>
          </a:p>
          <a:p>
            <a:pPr marL="0" indent="444500" algn="just">
              <a:buFont typeface="Wingdings" pitchFamily="2" charset="2"/>
              <a:buChar char="ü"/>
            </a:pPr>
            <a:r>
              <a:rPr lang="ru-RU" sz="1800" dirty="0"/>
              <a:t>Выпишите грамматическую основу  придаточной части сложноподчинённого  предложения.</a:t>
            </a:r>
          </a:p>
          <a:p>
            <a:pPr marL="0" indent="444500" algn="just">
              <a:buNone/>
            </a:pPr>
            <a:endParaRPr lang="ru-RU" sz="1800" dirty="0"/>
          </a:p>
          <a:p>
            <a:pPr marL="0" lvl="0" indent="444500" algn="just">
              <a:buFont typeface="Wingdings" pitchFamily="2" charset="2"/>
              <a:buChar char="ü"/>
            </a:pPr>
            <a:r>
              <a:rPr lang="ru-RU" sz="1800" dirty="0"/>
              <a:t>Найдите в сложноподчинённом предложении придаточное определительное и выпишите его грамматическую основу.</a:t>
            </a:r>
          </a:p>
          <a:p>
            <a:pPr marL="0" indent="444500" algn="just">
              <a:buNone/>
            </a:pPr>
            <a:r>
              <a:rPr lang="ru-RU" sz="1800" i="1" dirty="0"/>
              <a:t>Все ребята держались стеснённо, жались по углам, не зная, что делать, понимая фальшь и неестественность той роли, которую они призваны были выполнять. (В. Астафьев)</a:t>
            </a:r>
          </a:p>
          <a:p>
            <a:pPr marL="0" lvl="0" indent="444500" algn="just">
              <a:buFont typeface="Wingdings" pitchFamily="2" charset="2"/>
              <a:buChar char="ü"/>
            </a:pPr>
            <a:endParaRPr lang="ru-RU" sz="1800" dirty="0"/>
          </a:p>
          <a:p>
            <a:pPr marL="0" indent="444500" algn="just">
              <a:buFont typeface="Wingdings" pitchFamily="2" charset="2"/>
              <a:buChar char="ü"/>
            </a:pPr>
            <a:r>
              <a:rPr lang="ru-RU" sz="1800" dirty="0"/>
              <a:t>Найдите в сложноподчинённом предложении придаточное изъяснительное и выпишите его грамматическую основу.</a:t>
            </a:r>
          </a:p>
          <a:p>
            <a:pPr marL="0" indent="444500" algn="just">
              <a:buNone/>
            </a:pPr>
            <a:r>
              <a:rPr lang="ru-RU" sz="1800" i="1" dirty="0"/>
              <a:t>Я чувствовал, что если скажу хоть слово, то сейчас же начну жаловаться на жизнь. (В. Астафьев)</a:t>
            </a:r>
          </a:p>
          <a:p>
            <a:pPr marL="0" lvl="0" indent="444500" algn="just">
              <a:buFont typeface="Wingdings" pitchFamily="2" charset="2"/>
              <a:buChar char="ü"/>
            </a:pPr>
            <a:endParaRPr lang="ru-RU" sz="1800" dirty="0"/>
          </a:p>
          <a:p>
            <a:pPr marL="0" indent="444500" algn="just">
              <a:buFont typeface="Wingdings" pitchFamily="2" charset="2"/>
              <a:buChar char="ü"/>
            </a:pPr>
            <a:endParaRPr lang="ru-RU" sz="1800" i="1" dirty="0"/>
          </a:p>
          <a:p>
            <a:pPr marL="0" indent="444500" algn="just">
              <a:buNone/>
            </a:pPr>
            <a:endParaRPr lang="ru-RU" sz="1800" dirty="0"/>
          </a:p>
          <a:p>
            <a:pPr marL="0" indent="444500" algn="just">
              <a:buNone/>
            </a:pPr>
            <a:endParaRPr lang="ru-RU" sz="1800" dirty="0"/>
          </a:p>
          <a:p>
            <a:pPr marL="0" indent="444500" algn="just">
              <a:buNone/>
            </a:pPr>
            <a:endParaRPr lang="ru-RU" b="1" dirty="0"/>
          </a:p>
        </p:txBody>
      </p:sp>
    </p:spTree>
    <p:extLst>
      <p:ext uri="{BB962C8B-B14F-4D97-AF65-F5344CB8AC3E}">
        <p14:creationId xmlns:p14="http://schemas.microsoft.com/office/powerpoint/2010/main" val="4269568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Ответы с комментарием</a:t>
            </a:r>
            <a:endParaRPr lang="ru-RU" sz="3600" dirty="0">
              <a:solidFill>
                <a:srgbClr val="002060"/>
              </a:solidFill>
              <a:effectLst>
                <a:outerShdw blurRad="38100" dist="38100" dir="2700000" algn="tl">
                  <a:srgbClr val="000000">
                    <a:alpha val="43137"/>
                  </a:srgbClr>
                </a:outerShdw>
              </a:effectLst>
            </a:endParaRPr>
          </a:p>
        </p:txBody>
      </p:sp>
      <p:pic>
        <p:nvPicPr>
          <p:cNvPr id="8195" name="Picture 3"/>
          <p:cNvPicPr>
            <a:picLocks noGrp="1" noChangeAspect="1" noChangeArrowheads="1"/>
          </p:cNvPicPr>
          <p:nvPr>
            <p:ph idx="1"/>
          </p:nvPr>
        </p:nvPicPr>
        <p:blipFill>
          <a:blip r:embed="rId2"/>
          <a:srcRect/>
          <a:stretch>
            <a:fillRect/>
          </a:stretch>
        </p:blipFill>
        <p:spPr bwMode="auto">
          <a:xfrm>
            <a:off x="533535" y="1612497"/>
            <a:ext cx="7967555" cy="49219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7832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3200" b="1" dirty="0">
                <a:solidFill>
                  <a:srgbClr val="002060"/>
                </a:solidFill>
                <a:effectLst>
                  <a:outerShdw blurRad="38100" dist="38100" dir="2700000" algn="tl">
                    <a:srgbClr val="000000">
                      <a:alpha val="43137"/>
                    </a:srgbClr>
                  </a:outerShdw>
                </a:effectLst>
              </a:rPr>
              <a:t>Синтаксический анализ СПП </a:t>
            </a:r>
            <a:br>
              <a:rPr lang="ru-RU" sz="3200" b="1" dirty="0">
                <a:solidFill>
                  <a:srgbClr val="002060"/>
                </a:solidFill>
                <a:effectLst>
                  <a:outerShdw blurRad="38100" dist="38100" dir="2700000" algn="tl">
                    <a:srgbClr val="000000">
                      <a:alpha val="43137"/>
                    </a:srgbClr>
                  </a:outerShdw>
                </a:effectLst>
              </a:rPr>
            </a:br>
            <a:r>
              <a:rPr lang="ru-RU" sz="3200" b="1" dirty="0">
                <a:solidFill>
                  <a:srgbClr val="002060"/>
                </a:solidFill>
                <a:effectLst>
                  <a:outerShdw blurRad="38100" dist="38100" dir="2700000" algn="tl">
                    <a:srgbClr val="000000">
                      <a:alpha val="43137"/>
                    </a:srgbClr>
                  </a:outerShdw>
                </a:effectLst>
              </a:rPr>
              <a:t>с несколькими придаточными</a:t>
            </a:r>
            <a:endParaRPr lang="ru-RU" sz="32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85000" lnSpcReduction="20000"/>
          </a:bodyPr>
          <a:lstStyle/>
          <a:p>
            <a:pPr>
              <a:buNone/>
            </a:pPr>
            <a:r>
              <a:rPr lang="ru-RU" sz="1800" b="1" dirty="0"/>
              <a:t>     </a:t>
            </a:r>
          </a:p>
          <a:p>
            <a:pPr>
              <a:buNone/>
            </a:pPr>
            <a:endParaRPr lang="ru-RU" sz="1800" b="1" dirty="0"/>
          </a:p>
          <a:p>
            <a:pPr>
              <a:buNone/>
            </a:pPr>
            <a:endParaRPr lang="ru-RU" sz="1800" b="1" dirty="0"/>
          </a:p>
          <a:p>
            <a:pPr>
              <a:buNone/>
            </a:pPr>
            <a:endParaRPr lang="ru-RU" sz="1800" b="1" dirty="0"/>
          </a:p>
          <a:p>
            <a:pPr>
              <a:buNone/>
            </a:pPr>
            <a:r>
              <a:rPr lang="ru-RU" sz="1800" b="1" dirty="0"/>
              <a:t>      Определите  тип   сложноподчинённого предложения с несколькими придаточными.</a:t>
            </a:r>
            <a:endParaRPr lang="ru-RU" sz="1800" dirty="0"/>
          </a:p>
          <a:p>
            <a:pPr lvl="0">
              <a:buFont typeface="+mj-lt"/>
              <a:buAutoNum type="arabicPeriod"/>
            </a:pPr>
            <a:r>
              <a:rPr lang="ru-RU" sz="1800" dirty="0"/>
              <a:t>сложноподчинённое   предложение с однородным подчинением</a:t>
            </a:r>
          </a:p>
          <a:p>
            <a:pPr lvl="0">
              <a:buFont typeface="+mj-lt"/>
              <a:buAutoNum type="arabicPeriod"/>
            </a:pPr>
            <a:r>
              <a:rPr lang="ru-RU" sz="1800" dirty="0"/>
              <a:t>сложноподчинённое  предложение с неоднородным подчинением</a:t>
            </a:r>
          </a:p>
          <a:p>
            <a:pPr lvl="0">
              <a:buFont typeface="+mj-lt"/>
              <a:buAutoNum type="arabicPeriod"/>
            </a:pPr>
            <a:r>
              <a:rPr lang="ru-RU" sz="1800" dirty="0"/>
              <a:t>сложноподчинённое   предложение с последовательным подчинением</a:t>
            </a:r>
          </a:p>
          <a:p>
            <a:pPr lvl="0">
              <a:buFont typeface="+mj-lt"/>
              <a:buAutoNum type="arabicPeriod"/>
            </a:pPr>
            <a:r>
              <a:rPr lang="ru-RU" sz="1800" dirty="0"/>
              <a:t>сложноподчинённое   предложение с  комбинированным подчинением (</a:t>
            </a:r>
            <a:r>
              <a:rPr lang="ru-RU" sz="1800" i="1" dirty="0"/>
              <a:t>уточните, какие типы подчинения комбинируются</a:t>
            </a:r>
            <a:r>
              <a:rPr lang="ru-RU" sz="1800" dirty="0"/>
              <a:t>)</a:t>
            </a:r>
          </a:p>
          <a:p>
            <a:pPr marL="0" lvl="0" indent="444500" algn="just">
              <a:buFont typeface="Wingdings" pitchFamily="2" charset="2"/>
              <a:buChar char="ü"/>
            </a:pPr>
            <a:endParaRPr lang="ru-RU" sz="1800" dirty="0"/>
          </a:p>
          <a:p>
            <a:pPr marL="0" indent="444500" algn="just">
              <a:buFont typeface="Wingdings" pitchFamily="2" charset="2"/>
              <a:buChar char="ü"/>
            </a:pPr>
            <a:endParaRPr lang="ru-RU" sz="1800" i="1" dirty="0"/>
          </a:p>
          <a:p>
            <a:pPr marL="0" indent="444500" algn="just">
              <a:buNone/>
            </a:pPr>
            <a:endParaRPr lang="ru-RU" sz="1800" dirty="0"/>
          </a:p>
          <a:p>
            <a:pPr marL="0" indent="444500" algn="just">
              <a:buNone/>
            </a:pPr>
            <a:endParaRPr lang="ru-RU" sz="1800" dirty="0"/>
          </a:p>
          <a:p>
            <a:pPr marL="0" indent="444500" algn="just">
              <a:buNone/>
            </a:pPr>
            <a:endParaRPr lang="ru-RU" b="1" dirty="0"/>
          </a:p>
        </p:txBody>
      </p:sp>
    </p:spTree>
    <p:extLst>
      <p:ext uri="{BB962C8B-B14F-4D97-AF65-F5344CB8AC3E}">
        <p14:creationId xmlns:p14="http://schemas.microsoft.com/office/powerpoint/2010/main" val="1318216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a:t>
            </a:r>
            <a:r>
              <a:rPr lang="en-US" sz="3200" b="1" dirty="0">
                <a:solidFill>
                  <a:srgbClr val="002060"/>
                </a:solidFill>
                <a:effectLst>
                  <a:outerShdw blurRad="38100" dist="38100" dir="2700000" algn="tl">
                    <a:srgbClr val="000000">
                      <a:alpha val="43137"/>
                    </a:srgbClr>
                  </a:outerShdw>
                </a:effectLst>
              </a:rPr>
              <a:t> </a:t>
            </a:r>
            <a:r>
              <a:rPr lang="ru-RU" sz="3200" b="1" dirty="0">
                <a:solidFill>
                  <a:srgbClr val="002060"/>
                </a:solidFill>
                <a:effectLst>
                  <a:outerShdw blurRad="38100" dist="38100" dir="2700000" algn="tl">
                    <a:srgbClr val="000000">
                      <a:alpha val="43137"/>
                    </a:srgbClr>
                  </a:outerShdw>
                </a:effectLst>
              </a:rPr>
              <a:t>Ответы с комментарием</a:t>
            </a:r>
            <a:endParaRPr lang="ru-RU" sz="3600" dirty="0">
              <a:solidFill>
                <a:srgbClr val="002060"/>
              </a:solidFill>
              <a:effectLst>
                <a:outerShdw blurRad="38100" dist="38100" dir="2700000" algn="tl">
                  <a:srgbClr val="000000">
                    <a:alpha val="43137"/>
                  </a:srgbClr>
                </a:outerShdw>
              </a:effectLst>
            </a:endParaRPr>
          </a:p>
        </p:txBody>
      </p:sp>
      <p:pic>
        <p:nvPicPr>
          <p:cNvPr id="9218" name="Picture 2"/>
          <p:cNvPicPr>
            <a:picLocks noGrp="1" noChangeAspect="1" noChangeArrowheads="1"/>
          </p:cNvPicPr>
          <p:nvPr>
            <p:ph idx="1"/>
          </p:nvPr>
        </p:nvPicPr>
        <p:blipFill>
          <a:blip r:embed="rId2" cstate="print"/>
          <a:stretch>
            <a:fillRect/>
          </a:stretch>
        </p:blipFill>
        <p:spPr bwMode="auto">
          <a:xfrm>
            <a:off x="2072435" y="2160588"/>
            <a:ext cx="3004681" cy="4508772"/>
          </a:xfrm>
          <a:prstGeom prst="rect">
            <a:avLst/>
          </a:prstGeom>
          <a:noFill/>
          <a:ln w="9525">
            <a:noFill/>
            <a:miter lim="800000"/>
            <a:headEnd/>
            <a:tailEnd/>
          </a:ln>
          <a:effectLst/>
        </p:spPr>
      </p:pic>
    </p:spTree>
    <p:extLst>
      <p:ext uri="{BB962C8B-B14F-4D97-AF65-F5344CB8AC3E}">
        <p14:creationId xmlns:p14="http://schemas.microsoft.com/office/powerpoint/2010/main" val="12247638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Комплексный синтаксический анализ </a:t>
            </a:r>
            <a:endParaRPr lang="ru-RU" sz="36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62500" lnSpcReduction="20000"/>
          </a:bodyPr>
          <a:lstStyle/>
          <a:p>
            <a:pPr algn="just">
              <a:buNone/>
            </a:pPr>
            <a:r>
              <a:rPr lang="ru-RU" sz="1800" dirty="0"/>
              <a:t>                1)Есть писатели, которые стесняются называться «детскими». 2)Я – детский писатель и горжусь этим званием. 3)Люблю своих маленьких героев и своих маленьких читателей. 4)Мне кажется, что между ними нет границы и что я как бы одним рассказываю о других. 5)В детях всегда стараюсь разглядеть завтрашнего взрослого человека. 6)Но и взрослый человек для меня начинается с детства. 7)Я не очень-то люблю таких людей, которых невозможно представить себе детьми. 8)По-моему, в настоящем человеке до последних его дней сохраняется драгоценный запас детства. 9)Самое чистое и самое самобытное в человеке связано с детством. 10)А мудрость, ум, глубина чувств, верность долгу и многие другие замечательные качества взрослого человека никогда не вступают в противоречие с его неприкосновенным запасом детства.</a:t>
            </a:r>
          </a:p>
          <a:p>
            <a:pPr algn="just">
              <a:buNone/>
            </a:pPr>
            <a:r>
              <a:rPr lang="ru-RU" sz="1800" dirty="0"/>
              <a:t>                   11)Есть вещи, которые на первый взгляд не кажутся стоящими в одном ряду. 12)Любовь к родной природе, к земле, ко всему живому, что пробивает себе путь к жизни, эта любовь кажется очень далекой от войны, от подвигов, от смерти. 13)Но добро должно быть сильным, мужественным, оно должно быть под надёжной защитой – только тогда оно победит и восторжествует. 14)Вот почему мои рассказы о войне, и рассказы о детях, и рассказы о четвероногих друзьях стоят в одном ряду, дополняют друг друга и служат одному делу.</a:t>
            </a:r>
          </a:p>
          <a:p>
            <a:pPr algn="just">
              <a:buNone/>
            </a:pPr>
            <a:r>
              <a:rPr lang="ru-RU" sz="1800" dirty="0"/>
              <a:t>                     15)Нет на свете ничего страшнее забвенья. 16)Забвенье – ржавчина памяти, она разъедает самое дорогое. 17)Чтобы бороться с забвеньем, нужны свежие силы.</a:t>
            </a:r>
          </a:p>
          <a:p>
            <a:pPr>
              <a:buNone/>
            </a:pPr>
            <a:r>
              <a:rPr lang="ru-RU" sz="1800" dirty="0"/>
              <a:t>                                                                                                            (</a:t>
            </a:r>
            <a:r>
              <a:rPr lang="ru-RU" sz="1800" i="1" dirty="0"/>
              <a:t>По Ю. Яковлеву</a:t>
            </a:r>
            <a:r>
              <a:rPr lang="ru-RU" sz="1800" dirty="0"/>
              <a:t>)</a:t>
            </a:r>
          </a:p>
          <a:p>
            <a:pPr marL="0" lvl="0" indent="444500" algn="just">
              <a:buNone/>
            </a:pPr>
            <a:endParaRPr lang="ru-RU" sz="1800" dirty="0"/>
          </a:p>
          <a:p>
            <a:pPr marL="0" indent="444500" algn="just">
              <a:buFont typeface="Wingdings" pitchFamily="2" charset="2"/>
              <a:buChar char="ü"/>
            </a:pPr>
            <a:endParaRPr lang="ru-RU" sz="1800" i="1" dirty="0"/>
          </a:p>
          <a:p>
            <a:pPr marL="0" indent="444500" algn="just">
              <a:buNone/>
            </a:pPr>
            <a:endParaRPr lang="ru-RU" sz="1800" dirty="0"/>
          </a:p>
          <a:p>
            <a:pPr marL="0" indent="444500" algn="just">
              <a:buNone/>
            </a:pPr>
            <a:endParaRPr lang="ru-RU" sz="1800" dirty="0"/>
          </a:p>
          <a:p>
            <a:pPr marL="0" indent="444500" algn="just">
              <a:buNone/>
            </a:pPr>
            <a:endParaRPr lang="ru-RU" b="1" dirty="0"/>
          </a:p>
        </p:txBody>
      </p:sp>
    </p:spTree>
    <p:extLst>
      <p:ext uri="{BB962C8B-B14F-4D97-AF65-F5344CB8AC3E}">
        <p14:creationId xmlns:p14="http://schemas.microsoft.com/office/powerpoint/2010/main" val="3803441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Комплексный синтаксический анализ </a:t>
            </a:r>
            <a:endParaRPr lang="ru-RU" sz="36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62500" lnSpcReduction="20000"/>
          </a:bodyPr>
          <a:lstStyle/>
          <a:p>
            <a:pPr lvl="0">
              <a:buFont typeface="+mj-lt"/>
              <a:buAutoNum type="arabicPeriod"/>
            </a:pPr>
            <a:r>
              <a:rPr lang="ru-RU" sz="1800" dirty="0"/>
              <a:t>Укажите тип подчинительной связи слов в словосочетании </a:t>
            </a:r>
            <a:r>
              <a:rPr lang="ru-RU" sz="1800" b="1" dirty="0"/>
              <a:t>«его дней»</a:t>
            </a:r>
            <a:r>
              <a:rPr lang="ru-RU" sz="1800" dirty="0"/>
              <a:t> (предложение 8). </a:t>
            </a:r>
          </a:p>
          <a:p>
            <a:pPr lvl="0">
              <a:buFont typeface="+mj-lt"/>
              <a:buAutoNum type="arabicPeriod"/>
            </a:pPr>
            <a:r>
              <a:rPr lang="ru-RU" sz="1800" dirty="0"/>
              <a:t>Замените  словосочетание  </a:t>
            </a:r>
            <a:r>
              <a:rPr lang="ru-RU" sz="1800" b="1" dirty="0"/>
              <a:t>«детский писатель» </a:t>
            </a:r>
            <a:r>
              <a:rPr lang="ru-RU" sz="1800" dirty="0"/>
              <a:t>в предложении 2,  построенное  на  основе    согласование,  синонимичным  словосочетанием  со  связью  </a:t>
            </a:r>
            <a:r>
              <a:rPr lang="ru-RU" sz="1800" b="1" dirty="0"/>
              <a:t> управление</a:t>
            </a:r>
            <a:r>
              <a:rPr lang="ru-RU" sz="1800" dirty="0"/>
              <a:t>. Напишите получившееся словосочетание. </a:t>
            </a:r>
          </a:p>
          <a:p>
            <a:pPr lvl="0">
              <a:buFont typeface="+mj-lt"/>
              <a:buAutoNum type="arabicPeriod"/>
            </a:pPr>
            <a:r>
              <a:rPr lang="ru-RU" sz="1800" dirty="0"/>
              <a:t>Найдите предложение с  </a:t>
            </a:r>
            <a:r>
              <a:rPr lang="ru-RU" sz="1800" b="1" dirty="0"/>
              <a:t>вводным словом</a:t>
            </a:r>
            <a:r>
              <a:rPr lang="ru-RU" sz="1800" dirty="0"/>
              <a:t>. Укажите номер этого предложения. </a:t>
            </a:r>
          </a:p>
          <a:p>
            <a:pPr lvl="0">
              <a:buFont typeface="+mj-lt"/>
              <a:buAutoNum type="arabicPeriod"/>
            </a:pPr>
            <a:r>
              <a:rPr lang="ru-RU" sz="1800" dirty="0"/>
              <a:t>Выпишите </a:t>
            </a:r>
            <a:r>
              <a:rPr lang="ru-RU" sz="1800" b="1" dirty="0"/>
              <a:t>грамматическую основу</a:t>
            </a:r>
            <a:r>
              <a:rPr lang="ru-RU" sz="1800" dirty="0"/>
              <a:t> предложения 5.  </a:t>
            </a:r>
          </a:p>
          <a:p>
            <a:pPr lvl="0">
              <a:buFont typeface="+mj-lt"/>
              <a:buAutoNum type="arabicPeriod"/>
            </a:pPr>
            <a:r>
              <a:rPr lang="ru-RU" sz="1800" dirty="0"/>
              <a:t>Найдите предложение, в котором подлежащее и сказуемое выражены именами существительными. Укажите номер этого предложения. </a:t>
            </a:r>
          </a:p>
          <a:p>
            <a:pPr lvl="0">
              <a:buFont typeface="+mj-lt"/>
              <a:buAutoNum type="arabicPeriod"/>
            </a:pPr>
            <a:r>
              <a:rPr lang="ru-RU" sz="1800" dirty="0"/>
              <a:t>Найдите </a:t>
            </a:r>
            <a:r>
              <a:rPr lang="ru-RU" sz="1800" b="1" dirty="0"/>
              <a:t>простое безличное</a:t>
            </a:r>
            <a:r>
              <a:rPr lang="ru-RU" sz="1800" dirty="0"/>
              <a:t> предложение. Укажите номер этого предложения. </a:t>
            </a:r>
          </a:p>
          <a:p>
            <a:pPr lvl="0">
              <a:buFont typeface="+mj-lt"/>
              <a:buAutoNum type="arabicPeriod"/>
            </a:pPr>
            <a:r>
              <a:rPr lang="ru-RU" sz="1800" dirty="0"/>
              <a:t>Найдите сложноподчинённые предложения с придаточным </a:t>
            </a:r>
            <a:r>
              <a:rPr lang="ru-RU" sz="1800" b="1" dirty="0"/>
              <a:t>определительным</a:t>
            </a:r>
            <a:r>
              <a:rPr lang="ru-RU" sz="1800" dirty="0"/>
              <a:t>. Укажите номера этих предложений.  </a:t>
            </a:r>
          </a:p>
          <a:p>
            <a:pPr lvl="0">
              <a:buFont typeface="+mj-lt"/>
              <a:buAutoNum type="arabicPeriod"/>
            </a:pPr>
            <a:r>
              <a:rPr lang="ru-RU" sz="1800" dirty="0"/>
              <a:t>Найдите сложноподчинённое предложение с придаточным </a:t>
            </a:r>
            <a:r>
              <a:rPr lang="ru-RU" sz="1800" b="1" dirty="0"/>
              <a:t>обстоятельственным   цели</a:t>
            </a:r>
            <a:r>
              <a:rPr lang="ru-RU" sz="1800" dirty="0"/>
              <a:t>. Укажите номер этого предложения.</a:t>
            </a:r>
          </a:p>
          <a:p>
            <a:pPr lvl="0">
              <a:buFont typeface="+mj-lt"/>
              <a:buAutoNum type="arabicPeriod"/>
            </a:pPr>
            <a:r>
              <a:rPr lang="ru-RU" sz="1800" dirty="0"/>
              <a:t>Найдите </a:t>
            </a:r>
            <a:r>
              <a:rPr lang="ru-RU" sz="1800" b="1" dirty="0"/>
              <a:t>бессоюзные сложные</a:t>
            </a:r>
            <a:r>
              <a:rPr lang="ru-RU" sz="1800" dirty="0"/>
              <a:t> предложения. Укажите номера этих предложений. </a:t>
            </a:r>
          </a:p>
          <a:p>
            <a:pPr lvl="0">
              <a:buFont typeface="+mj-lt"/>
              <a:buAutoNum type="arabicPeriod"/>
            </a:pPr>
            <a:r>
              <a:rPr lang="ru-RU" sz="1800" dirty="0"/>
              <a:t>Найдите сложноподчинённое предложение с </a:t>
            </a:r>
            <a:r>
              <a:rPr lang="ru-RU" sz="1800" b="1" dirty="0"/>
              <a:t>однородным подчинением</a:t>
            </a:r>
            <a:r>
              <a:rPr lang="ru-RU" sz="1800" dirty="0"/>
              <a:t> придаточных. Укажите номер этого предложения. </a:t>
            </a:r>
          </a:p>
          <a:p>
            <a:pPr marL="0" lvl="0" indent="444500" algn="just">
              <a:buNone/>
            </a:pPr>
            <a:endParaRPr lang="ru-RU" sz="1800" i="1" dirty="0"/>
          </a:p>
          <a:p>
            <a:pPr marL="0" lvl="0" indent="444500" algn="just">
              <a:buFont typeface="Wingdings" pitchFamily="2" charset="2"/>
              <a:buChar char="ü"/>
            </a:pPr>
            <a:endParaRPr lang="ru-RU" sz="1800" dirty="0"/>
          </a:p>
          <a:p>
            <a:pPr marL="0" indent="444500" algn="just">
              <a:buFont typeface="Wingdings" pitchFamily="2" charset="2"/>
              <a:buChar char="ü"/>
            </a:pPr>
            <a:endParaRPr lang="ru-RU" sz="1800" i="1" dirty="0"/>
          </a:p>
          <a:p>
            <a:pPr marL="0" indent="444500" algn="just">
              <a:buNone/>
            </a:pPr>
            <a:endParaRPr lang="ru-RU" sz="1800" dirty="0"/>
          </a:p>
          <a:p>
            <a:pPr marL="0" indent="444500" algn="just">
              <a:buNone/>
            </a:pPr>
            <a:endParaRPr lang="ru-RU" sz="1800" dirty="0"/>
          </a:p>
          <a:p>
            <a:pPr marL="0" indent="444500" algn="just">
              <a:buNone/>
            </a:pPr>
            <a:endParaRPr lang="ru-RU" b="1" dirty="0"/>
          </a:p>
        </p:txBody>
      </p:sp>
    </p:spTree>
    <p:extLst>
      <p:ext uri="{BB962C8B-B14F-4D97-AF65-F5344CB8AC3E}">
        <p14:creationId xmlns:p14="http://schemas.microsoft.com/office/powerpoint/2010/main" val="14820426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Работа над сочинением  </a:t>
            </a:r>
            <a:endParaRPr lang="ru-RU" sz="36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70000" lnSpcReduction="20000"/>
          </a:bodyPr>
          <a:lstStyle/>
          <a:p>
            <a:pPr algn="ctr">
              <a:buNone/>
            </a:pPr>
            <a:r>
              <a:rPr lang="ru-RU" sz="2000" b="1" dirty="0"/>
              <a:t>Как писать сочинение на лингвистическую тему (15.1)</a:t>
            </a:r>
            <a:endParaRPr lang="ru-RU" sz="2000" dirty="0"/>
          </a:p>
          <a:p>
            <a:pPr lvl="0">
              <a:buNone/>
            </a:pPr>
            <a:endParaRPr lang="ru-RU" sz="2000" dirty="0"/>
          </a:p>
          <a:p>
            <a:pPr lvl="0">
              <a:buFont typeface="+mj-lt"/>
              <a:buAutoNum type="arabicPeriod"/>
            </a:pPr>
            <a:r>
              <a:rPr lang="ru-RU" sz="2000" dirty="0"/>
              <a:t>Внимательно прочитайте цитату, вдумайтесь в её смысл. Определите, о каких языковых явлениях идёт речь. </a:t>
            </a:r>
          </a:p>
          <a:p>
            <a:pPr lvl="0">
              <a:buFont typeface="+mj-lt"/>
              <a:buAutoNum type="arabicPeriod"/>
            </a:pPr>
            <a:r>
              <a:rPr lang="ru-RU" sz="2000" dirty="0"/>
              <a:t>Перечитайте текст и  найдите в нём предложения с языковыми средствами, упомянутыми/подразумеваемыми в цитате, подчеркните эти предложения (или их номера).</a:t>
            </a:r>
          </a:p>
          <a:p>
            <a:pPr lvl="0">
              <a:buFont typeface="+mj-lt"/>
              <a:buAutoNum type="arabicPeriod"/>
            </a:pPr>
            <a:r>
              <a:rPr lang="ru-RU" sz="2000" dirty="0"/>
              <a:t>В 1-ом абзаце – вступлении –  изложите своё понимание цитаты.</a:t>
            </a:r>
          </a:p>
          <a:p>
            <a:pPr lvl="0">
              <a:buFont typeface="+mj-lt"/>
              <a:buAutoNum type="arabicPeriod"/>
            </a:pPr>
            <a:r>
              <a:rPr lang="ru-RU" sz="2000" dirty="0"/>
              <a:t>Во 2-ом абзаце приведите первый пример языкового средства (процитируйте или  укажите номер предложения) и опишите его роль в тексте.</a:t>
            </a:r>
          </a:p>
          <a:p>
            <a:pPr lvl="0">
              <a:buFont typeface="+mj-lt"/>
              <a:buAutoNum type="arabicPeriod"/>
            </a:pPr>
            <a:r>
              <a:rPr lang="ru-RU" sz="2000" dirty="0"/>
              <a:t>В 3-ем абзаце приведите второй пример и опишите его роль в тексте.</a:t>
            </a:r>
          </a:p>
          <a:p>
            <a:pPr>
              <a:buFont typeface="+mj-lt"/>
              <a:buAutoNum type="arabicPeriod"/>
            </a:pPr>
            <a:r>
              <a:rPr lang="ru-RU" sz="2000" dirty="0"/>
              <a:t>В 4-ом абзаце напишите вывод. </a:t>
            </a:r>
          </a:p>
          <a:p>
            <a:pPr marL="0" lvl="0" indent="444500" algn="just">
              <a:buNone/>
            </a:pPr>
            <a:endParaRPr lang="ru-RU" sz="2000" i="1" dirty="0"/>
          </a:p>
          <a:p>
            <a:pPr marL="0" lvl="0" indent="444500" algn="just">
              <a:buFont typeface="Wingdings" pitchFamily="2" charset="2"/>
              <a:buChar char="ü"/>
            </a:pPr>
            <a:endParaRPr lang="ru-RU" sz="1800" dirty="0"/>
          </a:p>
          <a:p>
            <a:pPr marL="0" indent="444500" algn="just">
              <a:buFont typeface="Wingdings" pitchFamily="2" charset="2"/>
              <a:buChar char="ü"/>
            </a:pPr>
            <a:endParaRPr lang="ru-RU" sz="1800" i="1" dirty="0"/>
          </a:p>
          <a:p>
            <a:pPr marL="0" indent="444500" algn="just">
              <a:buNone/>
            </a:pPr>
            <a:endParaRPr lang="ru-RU" sz="1800" dirty="0"/>
          </a:p>
          <a:p>
            <a:pPr marL="0" indent="444500" algn="just">
              <a:buNone/>
            </a:pPr>
            <a:endParaRPr lang="ru-RU" sz="1800" dirty="0"/>
          </a:p>
          <a:p>
            <a:pPr marL="0" indent="444500" algn="just">
              <a:buNone/>
            </a:pPr>
            <a:endParaRPr lang="ru-RU" b="1" dirty="0"/>
          </a:p>
        </p:txBody>
      </p:sp>
    </p:spTree>
    <p:extLst>
      <p:ext uri="{BB962C8B-B14F-4D97-AF65-F5344CB8AC3E}">
        <p14:creationId xmlns:p14="http://schemas.microsoft.com/office/powerpoint/2010/main" val="34101098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Работа над сочинением  </a:t>
            </a:r>
            <a:endParaRPr lang="ru-RU" sz="36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55000" lnSpcReduction="20000"/>
          </a:bodyPr>
          <a:lstStyle/>
          <a:p>
            <a:pPr algn="ctr">
              <a:buNone/>
            </a:pPr>
            <a:r>
              <a:rPr lang="ru-RU" sz="2000" b="1" dirty="0"/>
              <a:t> Формулировка задания 15.1 </a:t>
            </a:r>
          </a:p>
          <a:p>
            <a:pPr marL="0" indent="0" algn="just">
              <a:buNone/>
            </a:pPr>
            <a:r>
              <a:rPr lang="ru-RU" sz="2000" dirty="0"/>
              <a:t>     Напишите сочинение–рассуждение, раскрывая смысл высказывания, взятого из учебника русского языка: </a:t>
            </a:r>
            <a:r>
              <a:rPr lang="ru-RU" sz="2000" b="1" dirty="0"/>
              <a:t>«Слово способно выражать чувства говорящего, его отношение к различным предметам и явлениям — как положительное, так и  отрицательное»</a:t>
            </a:r>
            <a:r>
              <a:rPr lang="ru-RU" sz="2000" dirty="0"/>
              <a:t>. </a:t>
            </a:r>
          </a:p>
          <a:p>
            <a:pPr marL="0" indent="0" algn="just">
              <a:buNone/>
            </a:pPr>
            <a:r>
              <a:rPr lang="ru-RU" sz="2000" dirty="0"/>
              <a:t>     Аргументируя свой ответ, приведите </a:t>
            </a:r>
            <a:r>
              <a:rPr lang="ru-RU" sz="2000" b="1" dirty="0"/>
              <a:t>два </a:t>
            </a:r>
            <a:r>
              <a:rPr lang="ru-RU" sz="2000" dirty="0"/>
              <a:t>примера из прочитанного текста.</a:t>
            </a:r>
          </a:p>
          <a:p>
            <a:pPr marL="0" indent="0" algn="just">
              <a:buNone/>
            </a:pPr>
            <a:r>
              <a:rPr lang="ru-RU" sz="2000" dirty="0"/>
              <a:t>     Приводя примеры, указывайте номера нужных предложений или применяйте</a:t>
            </a:r>
          </a:p>
          <a:p>
            <a:pPr marL="0" indent="0" algn="just">
              <a:buNone/>
            </a:pPr>
            <a:r>
              <a:rPr lang="ru-RU" sz="2000" dirty="0"/>
              <a:t>цитирование.</a:t>
            </a:r>
          </a:p>
          <a:p>
            <a:pPr marL="0" indent="0" algn="just">
              <a:buNone/>
            </a:pPr>
            <a:r>
              <a:rPr lang="ru-RU" sz="2000" dirty="0"/>
              <a:t>     Вы можете писать работу в научном или публицистическом стиле, раскрывая</a:t>
            </a:r>
          </a:p>
          <a:p>
            <a:pPr marL="0" indent="0" algn="just">
              <a:buNone/>
            </a:pPr>
            <a:r>
              <a:rPr lang="ru-RU" sz="2000" dirty="0"/>
              <a:t>тему на лингвистическом материале. Начать сочинение Вы можете  с приведённого высказывания.</a:t>
            </a:r>
          </a:p>
          <a:p>
            <a:pPr marL="0" indent="0" algn="just">
              <a:buNone/>
            </a:pPr>
            <a:r>
              <a:rPr lang="ru-RU" sz="2000" dirty="0"/>
              <a:t>     Объём сочинения должен составлять не менее 70 слов.</a:t>
            </a:r>
          </a:p>
          <a:p>
            <a:pPr marL="0" indent="0" algn="just">
              <a:buNone/>
            </a:pPr>
            <a:r>
              <a:rPr lang="ru-RU" sz="2000" dirty="0"/>
              <a:t>     Работа, написанная без опоры на прочитанный текст (не по данному тексту), не оценивается. Если сочинение представляет собой пересказанный или полностью переписанный исходный текст без каких бы то ни было комментариев, то такая работа оценивается нулём баллов.</a:t>
            </a:r>
          </a:p>
          <a:p>
            <a:pPr marL="0" indent="0">
              <a:buNone/>
            </a:pPr>
            <a:r>
              <a:rPr lang="ru-RU" sz="2000" dirty="0"/>
              <a:t>      Сочинение пишите аккуратно, разборчивым почерком.</a:t>
            </a:r>
          </a:p>
          <a:p>
            <a:pPr algn="ctr">
              <a:buNone/>
            </a:pPr>
            <a:endParaRPr lang="ru-RU" sz="2000" dirty="0"/>
          </a:p>
          <a:p>
            <a:pPr marL="0" lvl="0" indent="444500" algn="just">
              <a:buNone/>
            </a:pPr>
            <a:endParaRPr lang="ru-RU" sz="2000" i="1" dirty="0"/>
          </a:p>
          <a:p>
            <a:pPr marL="0" lvl="0" indent="444500" algn="just">
              <a:buFont typeface="Wingdings" pitchFamily="2" charset="2"/>
              <a:buChar char="ü"/>
            </a:pPr>
            <a:endParaRPr lang="ru-RU" sz="1800" dirty="0"/>
          </a:p>
          <a:p>
            <a:pPr marL="0" indent="444500" algn="just">
              <a:buFont typeface="Wingdings" pitchFamily="2" charset="2"/>
              <a:buChar char="ü"/>
            </a:pPr>
            <a:endParaRPr lang="ru-RU" sz="1800" i="1" dirty="0"/>
          </a:p>
          <a:p>
            <a:pPr marL="0" indent="444500" algn="just">
              <a:buNone/>
            </a:pPr>
            <a:endParaRPr lang="ru-RU" sz="1800" dirty="0"/>
          </a:p>
          <a:p>
            <a:pPr marL="0" indent="444500" algn="just">
              <a:buNone/>
            </a:pPr>
            <a:endParaRPr lang="ru-RU" sz="1800" dirty="0"/>
          </a:p>
          <a:p>
            <a:pPr marL="0" indent="444500" algn="just">
              <a:buNone/>
            </a:pPr>
            <a:endParaRPr lang="ru-RU" b="1" dirty="0"/>
          </a:p>
        </p:txBody>
      </p:sp>
    </p:spTree>
    <p:extLst>
      <p:ext uri="{BB962C8B-B14F-4D97-AF65-F5344CB8AC3E}">
        <p14:creationId xmlns:p14="http://schemas.microsoft.com/office/powerpoint/2010/main" val="3327847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pPr algn="ctr"/>
            <a:r>
              <a:rPr lang="ru-RU" dirty="0">
                <a:solidFill>
                  <a:schemeClr val="accent2">
                    <a:lumMod val="50000"/>
                  </a:schemeClr>
                </a:solidFill>
              </a:rPr>
              <a:t>Композиция сочинения-рассуждения</a:t>
            </a:r>
          </a:p>
        </p:txBody>
      </p:sp>
      <p:sp>
        <p:nvSpPr>
          <p:cNvPr id="6" name="Содержимое 5"/>
          <p:cNvSpPr>
            <a:spLocks noGrp="1"/>
          </p:cNvSpPr>
          <p:nvPr>
            <p:ph idx="1"/>
          </p:nvPr>
        </p:nvSpPr>
        <p:spPr/>
        <p:txBody>
          <a:bodyPr>
            <a:normAutofit/>
          </a:bodyPr>
          <a:lstStyle/>
          <a:p>
            <a:pPr algn="ctr">
              <a:buNone/>
            </a:pPr>
            <a:r>
              <a:rPr lang="ru-RU" sz="2000" b="1" dirty="0"/>
              <a:t> </a:t>
            </a:r>
            <a:endParaRPr lang="ru-RU" sz="2000" dirty="0"/>
          </a:p>
          <a:p>
            <a:pPr marL="0" lvl="0" indent="444500" algn="just">
              <a:buNone/>
            </a:pPr>
            <a:endParaRPr lang="ru-RU" sz="2000" i="1" dirty="0"/>
          </a:p>
          <a:p>
            <a:pPr marL="0" lvl="0" indent="444500" algn="just">
              <a:buFont typeface="Wingdings" pitchFamily="2" charset="2"/>
              <a:buChar char="ü"/>
            </a:pPr>
            <a:endParaRPr lang="ru-RU" sz="1800" dirty="0"/>
          </a:p>
          <a:p>
            <a:pPr marL="0" indent="444500" algn="just">
              <a:buFont typeface="Wingdings" pitchFamily="2" charset="2"/>
              <a:buChar char="ü"/>
            </a:pPr>
            <a:endParaRPr lang="ru-RU" sz="1800" i="1" dirty="0"/>
          </a:p>
          <a:p>
            <a:pPr marL="0" indent="444500" algn="just">
              <a:buNone/>
            </a:pPr>
            <a:endParaRPr lang="ru-RU" sz="1800" dirty="0"/>
          </a:p>
          <a:p>
            <a:pPr marL="0" indent="444500" algn="just">
              <a:buNone/>
            </a:pPr>
            <a:endParaRPr lang="ru-RU" sz="1800" dirty="0"/>
          </a:p>
          <a:p>
            <a:pPr marL="0" indent="444500" algn="just">
              <a:buNone/>
            </a:pPr>
            <a:endParaRPr lang="ru-RU" b="1" dirty="0"/>
          </a:p>
        </p:txBody>
      </p:sp>
      <p:graphicFrame>
        <p:nvGraphicFramePr>
          <p:cNvPr id="4" name="Схема 3"/>
          <p:cNvGraphicFramePr/>
          <p:nvPr>
            <p:extLst>
              <p:ext uri="{D42A27DB-BD31-4B8C-83A1-F6EECF244321}">
                <p14:modId xmlns:p14="http://schemas.microsoft.com/office/powerpoint/2010/main" val="1334425821"/>
              </p:ext>
            </p:extLst>
          </p:nvPr>
        </p:nvGraphicFramePr>
        <p:xfrm>
          <a:off x="379035" y="2153244"/>
          <a:ext cx="6808840" cy="36496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75908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609600"/>
            <a:ext cx="6273744" cy="65916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Пример сочинения</a:t>
            </a:r>
            <a:endParaRPr lang="ru-RU" sz="3600" dirty="0">
              <a:solidFill>
                <a:srgbClr val="002060"/>
              </a:solidFill>
              <a:effectLst>
                <a:outerShdw blurRad="38100" dist="38100" dir="2700000" algn="tl">
                  <a:srgbClr val="000000">
                    <a:alpha val="43137"/>
                  </a:srgbClr>
                </a:outerShdw>
              </a:effectLst>
            </a:endParaRPr>
          </a:p>
        </p:txBody>
      </p:sp>
      <p:pic>
        <p:nvPicPr>
          <p:cNvPr id="10244" name="Picture 4"/>
          <p:cNvPicPr>
            <a:picLocks noGrp="1" noChangeAspect="1" noChangeArrowheads="1"/>
          </p:cNvPicPr>
          <p:nvPr>
            <p:ph idx="1"/>
          </p:nvPr>
        </p:nvPicPr>
        <p:blipFill>
          <a:blip r:embed="rId2"/>
          <a:srcRect/>
          <a:stretch>
            <a:fillRect/>
          </a:stretch>
        </p:blipFill>
        <p:spPr bwMode="auto">
          <a:xfrm>
            <a:off x="1259632" y="1431890"/>
            <a:ext cx="5988110" cy="52568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29922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3600" b="1" i="1" dirty="0"/>
              <a:t>  </a:t>
            </a:r>
            <a:r>
              <a:rPr lang="ru-RU" sz="3600" b="1" dirty="0">
                <a:solidFill>
                  <a:srgbClr val="002060"/>
                </a:solidFill>
                <a:effectLst>
                  <a:outerShdw blurRad="38100" dist="38100" dir="2700000" algn="tl">
                    <a:srgbClr val="000000">
                      <a:alpha val="43137"/>
                    </a:srgbClr>
                  </a:outerShdw>
                </a:effectLst>
              </a:rPr>
              <a:t>      Формулировка задания 15.2</a:t>
            </a:r>
            <a:endParaRPr lang="ru-RU" sz="3600" dirty="0">
              <a:solidFill>
                <a:srgbClr val="00206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normAutofit fontScale="92500" lnSpcReduction="20000"/>
          </a:bodyPr>
          <a:lstStyle/>
          <a:p>
            <a:pPr marL="0" indent="0" algn="just">
              <a:buNone/>
            </a:pPr>
            <a:r>
              <a:rPr lang="ru-RU" dirty="0"/>
              <a:t>     Напишите сочинение–рассуждение. Объясните, как Вы понимаете смысл  последнего предложения текста. </a:t>
            </a:r>
          </a:p>
          <a:p>
            <a:pPr marL="0" indent="0" algn="just">
              <a:buNone/>
            </a:pPr>
            <a:r>
              <a:rPr lang="ru-RU" dirty="0"/>
              <a:t>     Приведите в сочинении </a:t>
            </a:r>
            <a:r>
              <a:rPr lang="ru-RU" b="1" dirty="0"/>
              <a:t>два </a:t>
            </a:r>
            <a:r>
              <a:rPr lang="ru-RU" dirty="0"/>
              <a:t>аргумента из прочитанного текста, подтверждающих Ваши рассуждения.</a:t>
            </a:r>
          </a:p>
          <a:p>
            <a:pPr marL="0" indent="0" algn="just">
              <a:buNone/>
            </a:pPr>
            <a:r>
              <a:rPr lang="ru-RU" dirty="0"/>
              <a:t>    Приводя примеры, указывайте номера нужных предложений или применяйте</a:t>
            </a:r>
          </a:p>
          <a:p>
            <a:pPr marL="0" indent="0" algn="just">
              <a:buNone/>
            </a:pPr>
            <a:r>
              <a:rPr lang="ru-RU" dirty="0"/>
              <a:t>цитирование.</a:t>
            </a:r>
          </a:p>
          <a:p>
            <a:pPr marL="0" indent="0" algn="just">
              <a:buNone/>
            </a:pPr>
            <a:r>
              <a:rPr lang="ru-RU" dirty="0"/>
              <a:t>     Объём сочинения должен составлять не менее 70 слов.</a:t>
            </a:r>
          </a:p>
          <a:p>
            <a:pPr marL="0" indent="0" algn="just">
              <a:buNone/>
            </a:pPr>
            <a:r>
              <a:rPr lang="ru-RU" dirty="0"/>
              <a:t>     Если сочинение представляет собой пересказанный или полностью переписанный исходный текст без каких бы то ни было комментариев, то такая работа оценивается нулём баллов.</a:t>
            </a:r>
          </a:p>
          <a:p>
            <a:pPr marL="0" indent="0" algn="just">
              <a:buNone/>
            </a:pPr>
            <a:r>
              <a:rPr lang="ru-RU" dirty="0"/>
              <a:t>     Сочинение пишите аккуратно, разборчивым почерком.</a:t>
            </a:r>
          </a:p>
          <a:p>
            <a:pPr marL="0" indent="0">
              <a:buNone/>
            </a:pPr>
            <a:endParaRPr lang="ru-RU" dirty="0"/>
          </a:p>
        </p:txBody>
      </p:sp>
    </p:spTree>
    <p:extLst>
      <p:ext uri="{BB962C8B-B14F-4D97-AF65-F5344CB8AC3E}">
        <p14:creationId xmlns:p14="http://schemas.microsoft.com/office/powerpoint/2010/main" val="33774127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a:t>
            </a:r>
            <a:r>
              <a:rPr lang="ru-RU" sz="2400" b="1" dirty="0">
                <a:solidFill>
                  <a:srgbClr val="002060"/>
                </a:solidFill>
                <a:effectLst>
                  <a:outerShdw blurRad="38100" dist="38100" dir="2700000" algn="tl">
                    <a:srgbClr val="000000">
                      <a:alpha val="43137"/>
                    </a:srgbClr>
                  </a:outerShdw>
                </a:effectLst>
              </a:rPr>
              <a:t>Как писать сочинение-рассуждение </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с объяснением смысла цитаты из текста (15.2)</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85000" lnSpcReduction="20000"/>
          </a:bodyPr>
          <a:lstStyle/>
          <a:p>
            <a:pPr marL="457200" lvl="0" indent="-457200">
              <a:buNone/>
            </a:pPr>
            <a:endParaRPr lang="ru-RU" sz="2000" dirty="0"/>
          </a:p>
          <a:p>
            <a:pPr marL="457200" lvl="0" indent="-457200">
              <a:buFont typeface="+mj-lt"/>
              <a:buAutoNum type="arabicPeriod"/>
            </a:pPr>
            <a:r>
              <a:rPr lang="ru-RU" sz="2000" dirty="0"/>
              <a:t>Внимательно прочитайте цитату. Определите её смысл в контексте произведения. </a:t>
            </a:r>
          </a:p>
          <a:p>
            <a:pPr marL="457200" lvl="0" indent="-457200">
              <a:buFont typeface="+mj-lt"/>
              <a:buAutoNum type="arabicPeriod"/>
            </a:pPr>
            <a:r>
              <a:rPr lang="ru-RU" sz="2000" dirty="0"/>
              <a:t>Перечитайте текст и  найдите в нём  примеры, подтверждающие ваше понимание цитаты. Это могут быть цитаты из текста, мысли автора, поступки героев ит.п.</a:t>
            </a:r>
          </a:p>
          <a:p>
            <a:pPr marL="457200" lvl="0" indent="-457200">
              <a:buFont typeface="+mj-lt"/>
              <a:buAutoNum type="arabicPeriod"/>
            </a:pPr>
            <a:r>
              <a:rPr lang="ru-RU" sz="2000" dirty="0"/>
              <a:t>В 1-ом абзаце – вступлении –  изложите своё понимание цитаты.</a:t>
            </a:r>
          </a:p>
          <a:p>
            <a:pPr marL="457200" lvl="0" indent="-457200">
              <a:buFont typeface="+mj-lt"/>
              <a:buAutoNum type="arabicPeriod"/>
            </a:pPr>
            <a:r>
              <a:rPr lang="ru-RU" sz="2000" dirty="0"/>
              <a:t>Во 2-ом абзаце приведите первый пример из текста, подтверждающий ваше понимание цитаты  </a:t>
            </a:r>
          </a:p>
          <a:p>
            <a:pPr marL="457200" lvl="0" indent="-457200">
              <a:buFont typeface="+mj-lt"/>
              <a:buAutoNum type="arabicPeriod"/>
            </a:pPr>
            <a:r>
              <a:rPr lang="ru-RU" sz="2000" dirty="0"/>
              <a:t>В 3-ем абзаце приведите второй пример из текста.</a:t>
            </a:r>
          </a:p>
          <a:p>
            <a:pPr marL="457200" indent="-457200">
              <a:buFont typeface="+mj-lt"/>
              <a:buAutoNum type="arabicPeriod"/>
            </a:pPr>
            <a:r>
              <a:rPr lang="ru-RU" sz="2000" dirty="0"/>
              <a:t>В 4-ом абзаце напишите вывод.</a:t>
            </a:r>
          </a:p>
          <a:p>
            <a:pPr marL="0" lvl="0" indent="444500" algn="just">
              <a:buNone/>
            </a:pPr>
            <a:endParaRPr lang="ru-RU" sz="2000" i="1" dirty="0"/>
          </a:p>
          <a:p>
            <a:pPr marL="0" lvl="0" indent="444500" algn="just">
              <a:buFont typeface="Wingdings" pitchFamily="2" charset="2"/>
              <a:buChar char="ü"/>
            </a:pPr>
            <a:endParaRPr lang="ru-RU" sz="1800" dirty="0"/>
          </a:p>
          <a:p>
            <a:pPr marL="0" indent="444500" algn="just">
              <a:buFont typeface="Wingdings" pitchFamily="2" charset="2"/>
              <a:buChar char="ü"/>
            </a:pPr>
            <a:endParaRPr lang="ru-RU" sz="1800" i="1" dirty="0"/>
          </a:p>
          <a:p>
            <a:pPr marL="0" indent="444500" algn="just">
              <a:buNone/>
            </a:pPr>
            <a:endParaRPr lang="ru-RU" sz="1800" dirty="0"/>
          </a:p>
          <a:p>
            <a:pPr marL="0" indent="444500" algn="just">
              <a:buNone/>
            </a:pPr>
            <a:endParaRPr lang="ru-RU" sz="1800" dirty="0"/>
          </a:p>
          <a:p>
            <a:pPr marL="0" indent="444500" algn="just">
              <a:buNone/>
            </a:pPr>
            <a:endParaRPr lang="ru-RU" b="1" dirty="0"/>
          </a:p>
        </p:txBody>
      </p:sp>
    </p:spTree>
    <p:extLst>
      <p:ext uri="{BB962C8B-B14F-4D97-AF65-F5344CB8AC3E}">
        <p14:creationId xmlns:p14="http://schemas.microsoft.com/office/powerpoint/2010/main" val="17179057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587152"/>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1800" b="1" dirty="0">
                <a:solidFill>
                  <a:srgbClr val="002060"/>
                </a:solidFill>
                <a:effectLst>
                  <a:outerShdw blurRad="38100" dist="38100" dir="2700000" algn="tl">
                    <a:srgbClr val="000000">
                      <a:alpha val="43137"/>
                    </a:srgbClr>
                  </a:outerShdw>
                </a:effectLst>
              </a:rPr>
              <a:t>Композиция сочинения-рассуждения </a:t>
            </a:r>
            <a:br>
              <a:rPr lang="ru-RU" sz="1800" b="1" dirty="0">
                <a:solidFill>
                  <a:srgbClr val="002060"/>
                </a:solidFill>
                <a:effectLst>
                  <a:outerShdw blurRad="38100" dist="38100" dir="2700000" algn="tl">
                    <a:srgbClr val="000000">
                      <a:alpha val="43137"/>
                    </a:srgbClr>
                  </a:outerShdw>
                </a:effectLst>
              </a:rPr>
            </a:br>
            <a:r>
              <a:rPr lang="ru-RU" sz="1800" b="1" dirty="0">
                <a:solidFill>
                  <a:srgbClr val="002060"/>
                </a:solidFill>
                <a:effectLst>
                  <a:outerShdw blurRad="38100" dist="38100" dir="2700000" algn="tl">
                    <a:srgbClr val="000000">
                      <a:alpha val="43137"/>
                    </a:srgbClr>
                  </a:outerShdw>
                </a:effectLst>
              </a:rPr>
              <a:t>с объяснением смысла цитаты из текста (15.2) </a:t>
            </a:r>
            <a:endParaRPr lang="ru-RU" sz="18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a:xfrm>
            <a:off x="609598" y="2204864"/>
            <a:ext cx="6347714" cy="3880773"/>
          </a:xfrm>
        </p:spPr>
        <p:txBody>
          <a:bodyPr>
            <a:normAutofit/>
          </a:bodyPr>
          <a:lstStyle/>
          <a:p>
            <a:pPr marL="457200" lvl="0" indent="-457200">
              <a:buFont typeface="+mj-lt"/>
              <a:buAutoNum type="arabicPeriod"/>
            </a:pPr>
            <a:endParaRPr lang="ru-RU" sz="2000" dirty="0"/>
          </a:p>
          <a:p>
            <a:pPr marL="457200" indent="-457200" algn="ctr">
              <a:buNone/>
            </a:pPr>
            <a:r>
              <a:rPr lang="ru-RU" sz="2000" b="1" dirty="0"/>
              <a:t> </a:t>
            </a:r>
            <a:endParaRPr lang="ru-RU" sz="2000" dirty="0"/>
          </a:p>
          <a:p>
            <a:pPr marL="0" lvl="0" indent="444500" algn="just">
              <a:buNone/>
            </a:pPr>
            <a:endParaRPr lang="ru-RU" sz="2000" i="1" dirty="0"/>
          </a:p>
          <a:p>
            <a:pPr marL="0" lvl="0" indent="444500" algn="just">
              <a:buFont typeface="Wingdings" pitchFamily="2" charset="2"/>
              <a:buChar char="ü"/>
            </a:pPr>
            <a:endParaRPr lang="ru-RU" sz="1800" dirty="0"/>
          </a:p>
          <a:p>
            <a:pPr marL="0" indent="444500" algn="just">
              <a:buFont typeface="Wingdings" pitchFamily="2" charset="2"/>
              <a:buChar char="ü"/>
            </a:pPr>
            <a:endParaRPr lang="ru-RU" sz="1800" i="1" dirty="0"/>
          </a:p>
          <a:p>
            <a:pPr marL="0" indent="444500" algn="just">
              <a:buNone/>
            </a:pPr>
            <a:endParaRPr lang="ru-RU" sz="1800" dirty="0"/>
          </a:p>
          <a:p>
            <a:pPr marL="0" indent="444500" algn="just">
              <a:buNone/>
            </a:pPr>
            <a:endParaRPr lang="ru-RU" sz="1800" dirty="0"/>
          </a:p>
          <a:p>
            <a:pPr marL="0" indent="444500" algn="just">
              <a:buNone/>
            </a:pPr>
            <a:endParaRPr lang="ru-RU" b="1" dirty="0"/>
          </a:p>
        </p:txBody>
      </p:sp>
      <p:graphicFrame>
        <p:nvGraphicFramePr>
          <p:cNvPr id="4" name="Схема 3"/>
          <p:cNvGraphicFramePr/>
          <p:nvPr>
            <p:extLst>
              <p:ext uri="{D42A27DB-BD31-4B8C-83A1-F6EECF244321}">
                <p14:modId xmlns:p14="http://schemas.microsoft.com/office/powerpoint/2010/main" val="585695606"/>
              </p:ext>
            </p:extLst>
          </p:nvPr>
        </p:nvGraphicFramePr>
        <p:xfrm>
          <a:off x="609598" y="2564904"/>
          <a:ext cx="6176570" cy="33598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25797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692696"/>
            <a:ext cx="6347713" cy="864096"/>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Пример сочинения</a:t>
            </a:r>
            <a:endParaRPr lang="ru-RU" sz="3600" dirty="0">
              <a:solidFill>
                <a:srgbClr val="002060"/>
              </a:solidFill>
              <a:effectLst>
                <a:outerShdw blurRad="38100" dist="38100" dir="2700000" algn="tl">
                  <a:srgbClr val="000000">
                    <a:alpha val="43137"/>
                  </a:srgbClr>
                </a:outerShdw>
              </a:effectLst>
            </a:endParaRPr>
          </a:p>
        </p:txBody>
      </p:sp>
      <p:pic>
        <p:nvPicPr>
          <p:cNvPr id="11266" name="Picture 2"/>
          <p:cNvPicPr>
            <a:picLocks noGrp="1" noChangeAspect="1" noChangeArrowheads="1"/>
          </p:cNvPicPr>
          <p:nvPr>
            <p:ph idx="1"/>
          </p:nvPr>
        </p:nvPicPr>
        <p:blipFill>
          <a:blip r:embed="rId2"/>
          <a:stretch>
            <a:fillRect/>
          </a:stretch>
        </p:blipFill>
        <p:spPr bwMode="auto">
          <a:xfrm>
            <a:off x="1403648" y="1920238"/>
            <a:ext cx="4752528" cy="47933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46108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609599" y="609600"/>
            <a:ext cx="6347713" cy="101920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3200" b="1" dirty="0">
                <a:solidFill>
                  <a:srgbClr val="002060"/>
                </a:solidFill>
                <a:effectLst>
                  <a:outerShdw blurRad="38100" dist="38100" dir="2700000" algn="tl">
                    <a:srgbClr val="000000">
                      <a:alpha val="43137"/>
                    </a:srgbClr>
                  </a:outerShdw>
                </a:effectLst>
              </a:rPr>
              <a:t>Формулировка задания 15.3</a:t>
            </a:r>
            <a:endParaRPr lang="ru-RU" sz="3200" dirty="0">
              <a:solidFill>
                <a:srgbClr val="00206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normAutofit fontScale="85000" lnSpcReduction="20000"/>
          </a:bodyPr>
          <a:lstStyle/>
          <a:p>
            <a:pPr marL="0" indent="0" algn="just">
              <a:buNone/>
            </a:pPr>
            <a:r>
              <a:rPr lang="ru-RU" dirty="0"/>
              <a:t>     </a:t>
            </a:r>
            <a:r>
              <a:rPr lang="ru-RU" sz="1900" dirty="0"/>
              <a:t>Как Вы понимаете значение слова </a:t>
            </a:r>
            <a:r>
              <a:rPr lang="ru-RU" sz="1900" b="1" dirty="0"/>
              <a:t>СОВЕСТЬ? </a:t>
            </a:r>
            <a:r>
              <a:rPr lang="ru-RU" sz="1900" dirty="0"/>
              <a:t>Сформулируйте и прокомментируйте данное Вами определение. Напишите сочинение– рассуждение на тему: </a:t>
            </a:r>
            <a:r>
              <a:rPr lang="ru-RU" sz="1900" b="1" dirty="0"/>
              <a:t>«Совесть – это… »</a:t>
            </a:r>
            <a:r>
              <a:rPr lang="ru-RU" sz="1900" dirty="0"/>
              <a:t>, взяв в качестве тезиса данное Вами определение. Аргументируя свой тезис, приведите 2 (два) примера–аргумента, подтверждающих Ваши рассуждения: </a:t>
            </a:r>
            <a:r>
              <a:rPr lang="ru-RU" sz="1900" b="1" dirty="0"/>
              <a:t>один пример–</a:t>
            </a:r>
            <a:r>
              <a:rPr lang="ru-RU" sz="1900" dirty="0"/>
              <a:t>аргумент приведите из прочитанного текста, а </a:t>
            </a:r>
            <a:r>
              <a:rPr lang="ru-RU" sz="1900" b="1" dirty="0"/>
              <a:t>второй – </a:t>
            </a:r>
            <a:r>
              <a:rPr lang="ru-RU" sz="1900" dirty="0"/>
              <a:t>из Вашего жизненного опыта. </a:t>
            </a:r>
          </a:p>
          <a:p>
            <a:pPr marL="0" indent="0" algn="just">
              <a:buNone/>
            </a:pPr>
            <a:endParaRPr lang="ru-RU" sz="1900" dirty="0"/>
          </a:p>
          <a:p>
            <a:pPr marL="0" indent="0" algn="just">
              <a:buNone/>
            </a:pPr>
            <a:r>
              <a:rPr lang="ru-RU" sz="1900" dirty="0"/>
              <a:t>     Объём сочинения должен составлять не менее 70 слов.</a:t>
            </a:r>
          </a:p>
          <a:p>
            <a:pPr marL="0" indent="0" algn="just">
              <a:buNone/>
            </a:pPr>
            <a:endParaRPr lang="ru-RU" sz="1900" dirty="0"/>
          </a:p>
          <a:p>
            <a:pPr marL="0" indent="0" algn="just">
              <a:buNone/>
            </a:pPr>
            <a:r>
              <a:rPr lang="ru-RU" sz="1900" dirty="0"/>
              <a:t>     Если сочинение представляет собой пересказанный или полностью переписанный исходный текст без каких бы то ни было комментариев, то такая работа оценивается нулём баллов.</a:t>
            </a:r>
          </a:p>
          <a:p>
            <a:pPr marL="0" indent="0" algn="just">
              <a:buNone/>
            </a:pPr>
            <a:r>
              <a:rPr lang="ru-RU" sz="1900" dirty="0"/>
              <a:t>Сочинение пишите аккуратно, разборчивым почерком.</a:t>
            </a:r>
          </a:p>
          <a:p>
            <a:pPr marL="0" indent="0" algn="just">
              <a:buNone/>
            </a:pPr>
            <a:endParaRPr lang="ru-RU" dirty="0"/>
          </a:p>
        </p:txBody>
      </p:sp>
    </p:spTree>
    <p:extLst>
      <p:ext uri="{BB962C8B-B14F-4D97-AF65-F5344CB8AC3E}">
        <p14:creationId xmlns:p14="http://schemas.microsoft.com/office/powerpoint/2010/main" val="22183771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2400" b="1" dirty="0">
                <a:solidFill>
                  <a:srgbClr val="002060"/>
                </a:solidFill>
                <a:effectLst>
                  <a:outerShdw blurRad="38100" dist="38100" dir="2700000" algn="tl">
                    <a:srgbClr val="000000">
                      <a:alpha val="43137"/>
                    </a:srgbClr>
                  </a:outerShdw>
                </a:effectLst>
              </a:rPr>
              <a:t>Как писать сочинение-рассуждение </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с объяснением  значения слова (15.3)</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70000" lnSpcReduction="20000"/>
          </a:bodyPr>
          <a:lstStyle/>
          <a:p>
            <a:pPr marL="457200" lvl="0" indent="-457200">
              <a:buFont typeface="+mj-lt"/>
              <a:buAutoNum type="arabicPeriod"/>
            </a:pPr>
            <a:r>
              <a:rPr lang="ru-RU" sz="2800" dirty="0"/>
              <a:t>Определите  значение предложенного  слова (за помощью обратитесь к тексту </a:t>
            </a:r>
            <a:r>
              <a:rPr lang="ru-RU" sz="2800" b="1" dirty="0"/>
              <a:t>изложения</a:t>
            </a:r>
            <a:r>
              <a:rPr lang="ru-RU" sz="2800" dirty="0"/>
              <a:t>). </a:t>
            </a:r>
          </a:p>
          <a:p>
            <a:pPr marL="457200" lvl="0" indent="-457200">
              <a:buFont typeface="+mj-lt"/>
              <a:buAutoNum type="arabicPeriod"/>
            </a:pPr>
            <a:r>
              <a:rPr lang="ru-RU" sz="2800" dirty="0"/>
              <a:t>Перечитайте текст и найдите в нём примеры, подтверждающие ваше толкование значения.</a:t>
            </a:r>
          </a:p>
          <a:p>
            <a:pPr marL="457200" lvl="0" indent="-457200">
              <a:buFont typeface="+mj-lt"/>
              <a:buAutoNum type="arabicPeriod"/>
            </a:pPr>
            <a:r>
              <a:rPr lang="ru-RU" sz="2800" dirty="0"/>
              <a:t>Обратите внимание на </a:t>
            </a:r>
            <a:r>
              <a:rPr lang="ru-RU" sz="2800" b="1" dirty="0"/>
              <a:t>формулировку темы сочинения</a:t>
            </a:r>
            <a:r>
              <a:rPr lang="ru-RU" sz="2800" dirty="0"/>
              <a:t>!</a:t>
            </a:r>
          </a:p>
          <a:p>
            <a:pPr marL="514350" indent="-514350">
              <a:buClr>
                <a:schemeClr val="accent3"/>
              </a:buClr>
              <a:buNone/>
              <a:defRPr/>
            </a:pPr>
            <a:r>
              <a:rPr lang="ru-RU" sz="2800" i="1" dirty="0">
                <a:latin typeface="Times New Roman" pitchFamily="18" charset="0"/>
                <a:cs typeface="Times New Roman" pitchFamily="18" charset="0"/>
              </a:rPr>
              <a:t>        </a:t>
            </a:r>
            <a:r>
              <a:rPr lang="ru-RU" sz="2800" i="1" dirty="0">
                <a:latin typeface="Calibri" pitchFamily="34" charset="0"/>
                <a:cs typeface="Times New Roman" pitchFamily="18" charset="0"/>
              </a:rPr>
              <a:t>Что такое человечность?   </a:t>
            </a:r>
          </a:p>
          <a:p>
            <a:pPr marL="514350" indent="-514350">
              <a:buClr>
                <a:schemeClr val="accent3"/>
              </a:buClr>
              <a:buNone/>
              <a:defRPr/>
            </a:pPr>
            <a:r>
              <a:rPr lang="ru-RU" sz="2800" i="1" dirty="0">
                <a:latin typeface="Calibri" pitchFamily="34" charset="0"/>
                <a:cs typeface="Times New Roman" pitchFamily="18" charset="0"/>
              </a:rPr>
              <a:t>         Совесть — это …</a:t>
            </a:r>
          </a:p>
          <a:p>
            <a:pPr marL="514350" indent="-514350">
              <a:buClr>
                <a:schemeClr val="accent3"/>
              </a:buClr>
              <a:buNone/>
              <a:defRPr/>
            </a:pPr>
            <a:r>
              <a:rPr lang="ru-RU" sz="2800" i="1" dirty="0">
                <a:latin typeface="Calibri" pitchFamily="34" charset="0"/>
                <a:cs typeface="Times New Roman" pitchFamily="18" charset="0"/>
              </a:rPr>
              <a:t>         Какого человека можно назвать сильным? </a:t>
            </a:r>
          </a:p>
          <a:p>
            <a:pPr marL="514350" indent="-514350">
              <a:buClr>
                <a:schemeClr val="accent3"/>
              </a:buClr>
              <a:buNone/>
              <a:defRPr/>
            </a:pPr>
            <a:r>
              <a:rPr lang="ru-RU" sz="2000" i="1" dirty="0">
                <a:latin typeface="Times New Roman" pitchFamily="18" charset="0"/>
                <a:cs typeface="Times New Roman" pitchFamily="18" charset="0"/>
              </a:rPr>
              <a:t> </a:t>
            </a:r>
          </a:p>
          <a:p>
            <a:pPr marL="457200" lvl="0" indent="-457200">
              <a:buFont typeface="+mj-lt"/>
              <a:buAutoNum type="arabicPeriod"/>
            </a:pPr>
            <a:endParaRPr lang="ru-RU" sz="2000" dirty="0"/>
          </a:p>
          <a:p>
            <a:pPr marL="457200" lvl="0" indent="-457200">
              <a:buNone/>
            </a:pPr>
            <a:endParaRPr lang="ru-RU" sz="2000" dirty="0"/>
          </a:p>
        </p:txBody>
      </p:sp>
    </p:spTree>
    <p:extLst>
      <p:ext uri="{BB962C8B-B14F-4D97-AF65-F5344CB8AC3E}">
        <p14:creationId xmlns:p14="http://schemas.microsoft.com/office/powerpoint/2010/main" val="30658958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i="1" dirty="0"/>
              <a:t>  </a:t>
            </a:r>
            <a:r>
              <a:rPr lang="ru-RU" sz="3200" b="1" dirty="0">
                <a:solidFill>
                  <a:srgbClr val="002060"/>
                </a:solidFill>
                <a:effectLst>
                  <a:outerShdw blurRad="38100" dist="38100" dir="2700000" algn="tl">
                    <a:srgbClr val="000000">
                      <a:alpha val="43137"/>
                    </a:srgbClr>
                  </a:outerShdw>
                </a:effectLst>
              </a:rPr>
              <a:t>     </a:t>
            </a:r>
            <a:r>
              <a:rPr lang="ru-RU" sz="2400" b="1" dirty="0">
                <a:solidFill>
                  <a:srgbClr val="002060"/>
                </a:solidFill>
                <a:effectLst>
                  <a:outerShdw blurRad="38100" dist="38100" dir="2700000" algn="tl">
                    <a:srgbClr val="000000">
                      <a:alpha val="43137"/>
                    </a:srgbClr>
                  </a:outerShdw>
                </a:effectLst>
              </a:rPr>
              <a:t>Как писать сочинение-рассуждение </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с объяснением  значения слова (15.3)</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77500" lnSpcReduction="20000"/>
          </a:bodyPr>
          <a:lstStyle/>
          <a:p>
            <a:pPr marL="457200" lvl="0" indent="-457200">
              <a:buNone/>
            </a:pPr>
            <a:endParaRPr lang="ru-RU" sz="2000" dirty="0"/>
          </a:p>
          <a:p>
            <a:pPr marL="457200" lvl="0" indent="-457200" algn="just">
              <a:buFont typeface="+mj-lt"/>
              <a:buAutoNum type="arabicPeriod" startAt="4"/>
            </a:pPr>
            <a:r>
              <a:rPr lang="ru-RU" sz="2000" dirty="0"/>
              <a:t>В 1-ом абзаце сочинения сформулируйте значение слова.  Это можно сделать различными способами:</a:t>
            </a:r>
          </a:p>
          <a:p>
            <a:pPr marL="457200" indent="-457200" algn="just">
              <a:buFont typeface="Wingdings" pitchFamily="2" charset="2"/>
              <a:buChar char="ü"/>
            </a:pPr>
            <a:r>
              <a:rPr lang="ru-RU" sz="2000" b="1" dirty="0"/>
              <a:t>подобрать синоним (синонимы): </a:t>
            </a:r>
            <a:r>
              <a:rPr lang="ru-RU" sz="2000" i="1" dirty="0"/>
              <a:t>Что такое благородство? Я думаю</a:t>
            </a:r>
            <a:r>
              <a:rPr lang="ru-RU" sz="2000" dirty="0"/>
              <a:t>, </a:t>
            </a:r>
            <a:r>
              <a:rPr lang="ru-RU" sz="2000" i="1" dirty="0"/>
              <a:t>что это</a:t>
            </a:r>
            <a:r>
              <a:rPr lang="ru-RU" sz="2000" dirty="0"/>
              <a:t>  </a:t>
            </a:r>
            <a:r>
              <a:rPr lang="ru-RU" sz="2000" i="1" dirty="0"/>
              <a:t>великодушие, достоинство человека.</a:t>
            </a:r>
            <a:endParaRPr lang="ru-RU" sz="2000" dirty="0"/>
          </a:p>
          <a:p>
            <a:pPr marL="457200" indent="-457200" algn="just">
              <a:buFont typeface="Wingdings" pitchFamily="2" charset="2"/>
              <a:buChar char="ü"/>
            </a:pPr>
            <a:r>
              <a:rPr lang="ru-RU" sz="2000" b="1" dirty="0"/>
              <a:t>перечислить основные признаки понятия: </a:t>
            </a:r>
            <a:r>
              <a:rPr lang="ru-RU" sz="2000" i="1" dirty="0"/>
              <a:t>Благородство – это совокупность многих качеств человека, среди которых надо особо выделить душевную чистоту, высокую нравственность и доброту.</a:t>
            </a:r>
            <a:endParaRPr lang="ru-RU" sz="2000" dirty="0"/>
          </a:p>
          <a:p>
            <a:pPr marL="457200" indent="-457200" algn="just">
              <a:buFont typeface="Wingdings" pitchFamily="2" charset="2"/>
              <a:buChar char="ü"/>
            </a:pPr>
            <a:r>
              <a:rPr lang="ru-RU" sz="2000" b="1" dirty="0"/>
              <a:t>описать типичное поведение, поступки, в которых проявляется это понятие</a:t>
            </a:r>
            <a:r>
              <a:rPr lang="ru-RU" sz="2000" b="1" i="1" dirty="0"/>
              <a:t>:  </a:t>
            </a:r>
            <a:r>
              <a:rPr lang="ru-RU" sz="2000" i="1" dirty="0"/>
              <a:t>Мне кажется, благородство человека заключается в умении уважать людей, дарить «благо» окружающим, не думая о себе.</a:t>
            </a:r>
          </a:p>
          <a:p>
            <a:pPr marL="457200" indent="-457200" algn="just">
              <a:buFont typeface="Wingdings" pitchFamily="2" charset="2"/>
              <a:buChar char="ü"/>
            </a:pPr>
            <a:r>
              <a:rPr lang="ru-RU" sz="2000" b="1" dirty="0"/>
              <a:t>использовать отрицательное определение</a:t>
            </a:r>
            <a:r>
              <a:rPr lang="ru-RU" sz="2000" dirty="0"/>
              <a:t>: Честность </a:t>
            </a:r>
            <a:r>
              <a:rPr lang="ru-RU" sz="2000" i="1" dirty="0"/>
              <a:t>– это отсутствие лжи.</a:t>
            </a:r>
            <a:endParaRPr lang="ru-RU" sz="2000" dirty="0"/>
          </a:p>
          <a:p>
            <a:pPr marL="457200" lvl="0" indent="-457200">
              <a:buNone/>
            </a:pPr>
            <a:endParaRPr lang="ru-RU" sz="2000" dirty="0"/>
          </a:p>
        </p:txBody>
      </p:sp>
    </p:spTree>
    <p:extLst>
      <p:ext uri="{BB962C8B-B14F-4D97-AF65-F5344CB8AC3E}">
        <p14:creationId xmlns:p14="http://schemas.microsoft.com/office/powerpoint/2010/main" val="10137871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Как писать сочинение-рассуждение </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с объяснением  значения слова (15.3)</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85000" lnSpcReduction="10000"/>
          </a:bodyPr>
          <a:lstStyle/>
          <a:p>
            <a:pPr marL="457200" lvl="0" indent="-457200" algn="just">
              <a:buAutoNum type="arabicPeriod" startAt="5"/>
            </a:pPr>
            <a:r>
              <a:rPr lang="ru-RU" sz="2400" dirty="0"/>
              <a:t>Продумайте </a:t>
            </a:r>
            <a:r>
              <a:rPr lang="ru-RU" sz="2400" b="1" dirty="0"/>
              <a:t>комментарий</a:t>
            </a:r>
            <a:r>
              <a:rPr lang="ru-RU" sz="2400" dirty="0"/>
              <a:t> −  ваши размышления  о значимости соответствующего понятия в жизни человека и общества. Комментарий может быть помещён в 1-ом абзаце сочинения.</a:t>
            </a:r>
          </a:p>
          <a:p>
            <a:pPr marL="457200" lvl="0" indent="-457200" algn="just">
              <a:buAutoNum type="arabicPeriod" startAt="5"/>
            </a:pPr>
            <a:r>
              <a:rPr lang="ru-RU" sz="2400" dirty="0"/>
              <a:t>Во 2-ом абзаце приведите пример из текста.</a:t>
            </a:r>
          </a:p>
          <a:p>
            <a:pPr marL="457200" lvl="0" indent="-457200" algn="just">
              <a:buAutoNum type="arabicPeriod" startAt="5"/>
            </a:pPr>
            <a:r>
              <a:rPr lang="ru-RU" sz="2400" dirty="0"/>
              <a:t> В 3-ем абзаце приведите пример из текста или из жизненного опыта. Обратите внимание на то, что это может быть пример из художественного произведения – ссылка на  ваш читательский опыт.</a:t>
            </a:r>
          </a:p>
          <a:p>
            <a:pPr marL="457200" lvl="0" indent="-457200" algn="just">
              <a:buAutoNum type="arabicPeriod" startAt="5"/>
            </a:pPr>
            <a:r>
              <a:rPr lang="ru-RU" sz="2400" dirty="0"/>
              <a:t>В 4-ом абзаце напишите заключение</a:t>
            </a:r>
          </a:p>
          <a:p>
            <a:pPr marL="457200" lvl="0" indent="-457200">
              <a:buNone/>
            </a:pPr>
            <a:endParaRPr lang="ru-RU" sz="2000" dirty="0"/>
          </a:p>
        </p:txBody>
      </p:sp>
    </p:spTree>
    <p:extLst>
      <p:ext uri="{BB962C8B-B14F-4D97-AF65-F5344CB8AC3E}">
        <p14:creationId xmlns:p14="http://schemas.microsoft.com/office/powerpoint/2010/main" val="16520364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5419" y="307255"/>
            <a:ext cx="6050633" cy="101920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000" b="1" dirty="0">
                <a:solidFill>
                  <a:srgbClr val="002060"/>
                </a:solidFill>
                <a:effectLst>
                  <a:outerShdw blurRad="38100" dist="38100" dir="2700000" algn="tl">
                    <a:srgbClr val="000000">
                      <a:alpha val="43137"/>
                    </a:srgbClr>
                  </a:outerShdw>
                </a:effectLst>
              </a:rPr>
              <a:t>Композиция сочинения-рассуждения </a:t>
            </a:r>
            <a:br>
              <a:rPr lang="ru-RU" sz="2000" b="1" dirty="0">
                <a:solidFill>
                  <a:srgbClr val="002060"/>
                </a:solidFill>
                <a:effectLst>
                  <a:outerShdw blurRad="38100" dist="38100" dir="2700000" algn="tl">
                    <a:srgbClr val="000000">
                      <a:alpha val="43137"/>
                    </a:srgbClr>
                  </a:outerShdw>
                </a:effectLst>
              </a:rPr>
            </a:br>
            <a:r>
              <a:rPr lang="ru-RU" sz="2000" b="1" dirty="0">
                <a:solidFill>
                  <a:srgbClr val="002060"/>
                </a:solidFill>
                <a:effectLst>
                  <a:outerShdw blurRad="38100" dist="38100" dir="2700000" algn="tl">
                    <a:srgbClr val="000000">
                      <a:alpha val="43137"/>
                    </a:srgbClr>
                  </a:outerShdw>
                </a:effectLst>
              </a:rPr>
              <a:t>с объяснением  значения слова </a:t>
            </a:r>
            <a:r>
              <a:rPr lang="ru-RU" sz="1600" b="1" dirty="0">
                <a:solidFill>
                  <a:srgbClr val="002060"/>
                </a:solidFill>
                <a:effectLst>
                  <a:outerShdw blurRad="38100" dist="38100" dir="2700000" algn="tl">
                    <a:srgbClr val="000000">
                      <a:alpha val="43137"/>
                    </a:srgbClr>
                  </a:outerShdw>
                </a:effectLst>
              </a:rPr>
              <a:t>(15.3)</a:t>
            </a:r>
            <a:endParaRPr lang="ru-RU" sz="16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a:bodyPr>
          <a:lstStyle/>
          <a:p>
            <a:pPr marL="457200" lvl="0" indent="-457200">
              <a:buFont typeface="+mj-lt"/>
              <a:buAutoNum type="arabicPeriod"/>
            </a:pPr>
            <a:endParaRPr lang="ru-RU" sz="2000" dirty="0"/>
          </a:p>
          <a:p>
            <a:pPr marL="457200" indent="-457200" algn="ctr">
              <a:buNone/>
            </a:pPr>
            <a:r>
              <a:rPr lang="ru-RU" sz="2000" b="1" dirty="0"/>
              <a:t> </a:t>
            </a:r>
            <a:endParaRPr lang="ru-RU" sz="2000" dirty="0"/>
          </a:p>
          <a:p>
            <a:pPr marL="0" lvl="0" indent="444500" algn="just">
              <a:buNone/>
            </a:pPr>
            <a:endParaRPr lang="ru-RU" sz="2000" i="1" dirty="0"/>
          </a:p>
          <a:p>
            <a:pPr marL="0" lvl="0" indent="444500" algn="just">
              <a:buFont typeface="Wingdings" pitchFamily="2" charset="2"/>
              <a:buChar char="ü"/>
            </a:pPr>
            <a:endParaRPr lang="ru-RU" sz="1800" dirty="0"/>
          </a:p>
          <a:p>
            <a:pPr marL="0" indent="444500" algn="just">
              <a:buFont typeface="Wingdings" pitchFamily="2" charset="2"/>
              <a:buChar char="ü"/>
            </a:pPr>
            <a:endParaRPr lang="ru-RU" sz="1800" i="1" dirty="0"/>
          </a:p>
          <a:p>
            <a:pPr marL="0" indent="444500" algn="just">
              <a:buNone/>
            </a:pPr>
            <a:endParaRPr lang="ru-RU" sz="1800" dirty="0"/>
          </a:p>
          <a:p>
            <a:pPr marL="0" indent="444500" algn="just">
              <a:buNone/>
            </a:pPr>
            <a:endParaRPr lang="ru-RU" sz="1800" dirty="0"/>
          </a:p>
          <a:p>
            <a:pPr marL="0" indent="444500" algn="just">
              <a:buNone/>
            </a:pPr>
            <a:endParaRPr lang="ru-RU" b="1" dirty="0"/>
          </a:p>
        </p:txBody>
      </p:sp>
      <p:graphicFrame>
        <p:nvGraphicFramePr>
          <p:cNvPr id="4" name="Схема 3"/>
          <p:cNvGraphicFramePr/>
          <p:nvPr>
            <p:extLst>
              <p:ext uri="{D42A27DB-BD31-4B8C-83A1-F6EECF244321}">
                <p14:modId xmlns:p14="http://schemas.microsoft.com/office/powerpoint/2010/main" val="4025930550"/>
              </p:ext>
            </p:extLst>
          </p:nvPr>
        </p:nvGraphicFramePr>
        <p:xfrm>
          <a:off x="327072" y="2060848"/>
          <a:ext cx="6912768" cy="32878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5086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76672"/>
            <a:ext cx="6347713" cy="792088"/>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Творческие задания</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40000" lnSpcReduction="20000"/>
          </a:bodyPr>
          <a:lstStyle/>
          <a:p>
            <a:pPr marL="457200" indent="-457200" algn="just">
              <a:buNone/>
            </a:pPr>
            <a:r>
              <a:rPr lang="ru-RU" sz="2900" b="1" dirty="0"/>
              <a:t>Задание 1.</a:t>
            </a:r>
            <a:r>
              <a:rPr lang="ru-RU" sz="2900" dirty="0"/>
              <a:t> Прочитайте приведённые высказывания. Передайте их смысл своими словами.</a:t>
            </a:r>
          </a:p>
          <a:p>
            <a:pPr marL="457200" indent="-457200" algn="just">
              <a:buNone/>
            </a:pPr>
            <a:endParaRPr lang="ru-RU" sz="2900" dirty="0"/>
          </a:p>
          <a:p>
            <a:pPr algn="just">
              <a:buNone/>
            </a:pPr>
            <a:r>
              <a:rPr lang="ru-RU" sz="2900" dirty="0"/>
              <a:t>1. «Только в предложении получают своё значение отдельные слова, их окончания и приставки».</a:t>
            </a:r>
            <a:r>
              <a:rPr lang="ru-RU" sz="2900" i="1" dirty="0"/>
              <a:t>(Ф.И. Буслаев, лингвист)</a:t>
            </a:r>
            <a:endParaRPr lang="ru-RU" sz="2900" dirty="0"/>
          </a:p>
          <a:p>
            <a:pPr>
              <a:buNone/>
            </a:pPr>
            <a:r>
              <a:rPr lang="ru-RU" sz="2900" dirty="0"/>
              <a:t>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algn="just">
              <a:buNone/>
            </a:pPr>
            <a:r>
              <a:rPr lang="ru-RU" sz="2900" dirty="0"/>
              <a:t>2. «Как человека можно распознать по обществу, в котором он вращается, так о нём можно судить и по языку, которым он выражается» (Дж. Свифт, писатель)</a:t>
            </a:r>
          </a:p>
          <a:p>
            <a:pPr>
              <a:buNone/>
            </a:pPr>
            <a:r>
              <a:rPr lang="ru-RU" sz="2900" dirty="0"/>
              <a:t>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457200" lvl="0" indent="-457200" algn="just">
              <a:buNone/>
            </a:pPr>
            <a:endParaRPr lang="ru-RU" sz="2400" dirty="0"/>
          </a:p>
          <a:p>
            <a:pPr marL="457200" lvl="0" indent="-457200">
              <a:buNone/>
            </a:pPr>
            <a:endParaRPr lang="ru-RU" sz="2000" dirty="0"/>
          </a:p>
        </p:txBody>
      </p:sp>
    </p:spTree>
    <p:extLst>
      <p:ext uri="{BB962C8B-B14F-4D97-AF65-F5344CB8AC3E}">
        <p14:creationId xmlns:p14="http://schemas.microsoft.com/office/powerpoint/2010/main" val="15406867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6910" y="620688"/>
            <a:ext cx="6347713" cy="792088"/>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Творческие задания</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77500" lnSpcReduction="20000"/>
          </a:bodyPr>
          <a:lstStyle/>
          <a:p>
            <a:pPr marL="457200" indent="-457200" algn="just">
              <a:buNone/>
            </a:pPr>
            <a:r>
              <a:rPr lang="ru-RU" sz="2400" b="1" dirty="0"/>
              <a:t>Задание 2.</a:t>
            </a:r>
            <a:r>
              <a:rPr lang="ru-RU" sz="2400" dirty="0"/>
              <a:t> Прочитайте высказывания  лингвистов, а также фрагменты сочинений по этим высказываниям. Определите, в каких сочинениях допущены фактические ошибки, связанные с пониманием высказывания. Предложите правильный вариант. </a:t>
            </a:r>
          </a:p>
          <a:p>
            <a:pPr algn="just">
              <a:buNone/>
            </a:pPr>
            <a:r>
              <a:rPr lang="ru-RU" sz="2400" b="1" dirty="0"/>
              <a:t>        «Эпитеты – одежда слов». </a:t>
            </a:r>
            <a:r>
              <a:rPr lang="ru-RU" sz="2400" b="1" i="1" dirty="0"/>
              <a:t>(В.А. Солоухин, русский поэт и писатель)</a:t>
            </a:r>
            <a:endParaRPr lang="ru-RU" sz="2400" b="1" dirty="0"/>
          </a:p>
          <a:p>
            <a:pPr algn="just">
              <a:buNone/>
            </a:pPr>
            <a:r>
              <a:rPr lang="ru-RU" sz="2400" i="1" dirty="0"/>
              <a:t>            Русский писатель В.А. Солоухин, называя эпитеты «одеждой слов», как мне кажется, хотел подчеркнуть, что образные определения делают речь яркой и неповторимой. Как красивая одежда подчёркивает внешность человека, так и эпитеты придают речи  выразительность и красоту.</a:t>
            </a:r>
            <a:endParaRPr lang="ru-RU" sz="2400" dirty="0"/>
          </a:p>
          <a:p>
            <a:pPr algn="just">
              <a:buNone/>
            </a:pPr>
            <a:endParaRPr lang="ru-RU" sz="2400" dirty="0"/>
          </a:p>
          <a:p>
            <a:pPr>
              <a:buNone/>
            </a:pPr>
            <a:endParaRPr lang="ru-RU" sz="2400" dirty="0"/>
          </a:p>
          <a:p>
            <a:pPr marL="457200" lvl="0" indent="-457200" algn="just">
              <a:buNone/>
            </a:pPr>
            <a:endParaRPr lang="ru-RU" sz="2400" dirty="0"/>
          </a:p>
          <a:p>
            <a:pPr marL="457200" lvl="0" indent="-457200">
              <a:buNone/>
            </a:pPr>
            <a:endParaRPr lang="ru-RU" sz="2000" dirty="0"/>
          </a:p>
        </p:txBody>
      </p:sp>
    </p:spTree>
    <p:extLst>
      <p:ext uri="{BB962C8B-B14F-4D97-AF65-F5344CB8AC3E}">
        <p14:creationId xmlns:p14="http://schemas.microsoft.com/office/powerpoint/2010/main" val="39626233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4499" y="692696"/>
            <a:ext cx="6347713" cy="936104"/>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Творческие задания</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77500" lnSpcReduction="20000"/>
          </a:bodyPr>
          <a:lstStyle/>
          <a:p>
            <a:pPr marL="457200" indent="-457200" algn="just">
              <a:buNone/>
            </a:pPr>
            <a:r>
              <a:rPr lang="ru-RU" sz="2400" b="1" dirty="0"/>
              <a:t>Задание 2.</a:t>
            </a:r>
            <a:r>
              <a:rPr lang="ru-RU" sz="2400" dirty="0"/>
              <a:t> Прочитайте высказывания  лингвистов, а также фрагменты сочинений по этим высказываниям. Определите, в каких сочинениях допущены фактические ошибки, связанные с пониманием высказывания. Предложите правильный вариант. </a:t>
            </a:r>
          </a:p>
          <a:p>
            <a:pPr algn="just">
              <a:buNone/>
            </a:pPr>
            <a:r>
              <a:rPr lang="ru-RU" sz="2400" b="1" dirty="0"/>
              <a:t>          «У каждой части речи свои достоинства» </a:t>
            </a:r>
            <a:r>
              <a:rPr lang="ru-RU" sz="2400" b="1" i="1" dirty="0"/>
              <a:t>(А.М. </a:t>
            </a:r>
            <a:r>
              <a:rPr lang="ru-RU" sz="2400" b="1" i="1" dirty="0" err="1"/>
              <a:t>Пешковский</a:t>
            </a:r>
            <a:r>
              <a:rPr lang="ru-RU" sz="2400" b="1" i="1" dirty="0"/>
              <a:t>, лингвист)</a:t>
            </a:r>
            <a:endParaRPr lang="ru-RU" sz="2400" b="1" dirty="0"/>
          </a:p>
          <a:p>
            <a:pPr algn="just">
              <a:buNone/>
            </a:pPr>
            <a:r>
              <a:rPr lang="ru-RU" sz="2400" i="1" dirty="0"/>
              <a:t>         Лингвист А.М. </a:t>
            </a:r>
            <a:r>
              <a:rPr lang="ru-RU" sz="2400" i="1" dirty="0" err="1"/>
              <a:t>Пешковский</a:t>
            </a:r>
            <a:r>
              <a:rPr lang="ru-RU" sz="2400" i="1" dirty="0"/>
              <a:t> говорит о том, что каждая единица языка имеет свои достоинства: имя существительное обозначает предмет, имя прилагательное – признак, глагол – действие, подлежащее и сказуемое образуют основу предложения. Таким образом, каждая часть речи для чего-то нужна.</a:t>
            </a:r>
            <a:endParaRPr lang="ru-RU" sz="2400" dirty="0"/>
          </a:p>
          <a:p>
            <a:pPr>
              <a:buNone/>
            </a:pPr>
            <a:endParaRPr lang="ru-RU" sz="2400" dirty="0"/>
          </a:p>
          <a:p>
            <a:pPr marL="457200" lvl="0" indent="-457200" algn="just">
              <a:buNone/>
            </a:pPr>
            <a:endParaRPr lang="ru-RU" sz="2400" dirty="0"/>
          </a:p>
          <a:p>
            <a:pPr marL="457200" lvl="0" indent="-457200">
              <a:buNone/>
            </a:pPr>
            <a:endParaRPr lang="ru-RU" sz="2000" dirty="0"/>
          </a:p>
        </p:txBody>
      </p:sp>
    </p:spTree>
    <p:extLst>
      <p:ext uri="{BB962C8B-B14F-4D97-AF65-F5344CB8AC3E}">
        <p14:creationId xmlns:p14="http://schemas.microsoft.com/office/powerpoint/2010/main" val="39779091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875184"/>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Творческие задания</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77500" lnSpcReduction="20000"/>
          </a:bodyPr>
          <a:lstStyle/>
          <a:p>
            <a:pPr marL="457200" indent="-457200" algn="just">
              <a:buNone/>
            </a:pPr>
            <a:r>
              <a:rPr lang="ru-RU" sz="2400" b="1" dirty="0"/>
              <a:t>Задание 2.</a:t>
            </a:r>
            <a:r>
              <a:rPr lang="ru-RU" sz="2400" dirty="0"/>
              <a:t> Прочитайте высказывания  лингвистов, а также фрагменты сочинений по этим высказываниям. Определите, в каких сочинениях допущены фактические ошибки, связанные с пониманием высказывания. Предложите правильный вариант. </a:t>
            </a:r>
          </a:p>
          <a:p>
            <a:pPr algn="just">
              <a:buNone/>
            </a:pPr>
            <a:r>
              <a:rPr lang="ru-RU" sz="2400" b="1" dirty="0"/>
              <a:t>          «У каждой части речи свои достоинства» </a:t>
            </a:r>
            <a:r>
              <a:rPr lang="ru-RU" sz="2400" b="1" i="1" dirty="0"/>
              <a:t>(А.М. </a:t>
            </a:r>
            <a:r>
              <a:rPr lang="ru-RU" sz="2400" b="1" i="1" dirty="0" err="1"/>
              <a:t>Пешковский</a:t>
            </a:r>
            <a:r>
              <a:rPr lang="ru-RU" sz="2400" b="1" i="1" dirty="0"/>
              <a:t>, лингвист)</a:t>
            </a:r>
            <a:endParaRPr lang="ru-RU" sz="2400" b="1" dirty="0"/>
          </a:p>
          <a:p>
            <a:pPr algn="just">
              <a:buNone/>
            </a:pPr>
            <a:r>
              <a:rPr lang="ru-RU" sz="2400" i="1" dirty="0"/>
              <a:t>         Лингвист А.М. </a:t>
            </a:r>
            <a:r>
              <a:rPr lang="ru-RU" sz="2400" i="1" dirty="0" err="1"/>
              <a:t>Пешковский</a:t>
            </a:r>
            <a:r>
              <a:rPr lang="ru-RU" sz="2400" i="1" dirty="0"/>
              <a:t> говорит о том, что каждая единица языка имеет свои достоинства: имя существительное обозначает предмет, имя прилагательное – признак, глагол – действие, </a:t>
            </a:r>
            <a:r>
              <a:rPr lang="ru-RU" sz="2400" i="1" u="sng" dirty="0"/>
              <a:t>подлежащее и сказуемое</a:t>
            </a:r>
            <a:r>
              <a:rPr lang="ru-RU" sz="2400" i="1" dirty="0"/>
              <a:t> образуют основу предложения. Таким образом, каждая часть речи для чего-то нужна.</a:t>
            </a:r>
            <a:endParaRPr lang="ru-RU" sz="2400" dirty="0"/>
          </a:p>
          <a:p>
            <a:pPr>
              <a:buNone/>
            </a:pPr>
            <a:endParaRPr lang="ru-RU" sz="2400" dirty="0"/>
          </a:p>
          <a:p>
            <a:pPr marL="457200" lvl="0" indent="-457200" algn="just">
              <a:buNone/>
            </a:pPr>
            <a:endParaRPr lang="ru-RU" sz="2400" dirty="0"/>
          </a:p>
          <a:p>
            <a:pPr marL="457200" lvl="0" indent="-457200">
              <a:buNone/>
            </a:pPr>
            <a:endParaRPr lang="ru-RU" sz="2000" dirty="0"/>
          </a:p>
        </p:txBody>
      </p:sp>
    </p:spTree>
    <p:extLst>
      <p:ext uri="{BB962C8B-B14F-4D97-AF65-F5344CB8AC3E}">
        <p14:creationId xmlns:p14="http://schemas.microsoft.com/office/powerpoint/2010/main" val="14355872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803176"/>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Творческие задания</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92500" lnSpcReduction="20000"/>
          </a:bodyPr>
          <a:lstStyle/>
          <a:p>
            <a:pPr marL="457200" indent="-457200" algn="just">
              <a:buNone/>
            </a:pPr>
            <a:r>
              <a:rPr lang="ru-RU" sz="2400" b="1" dirty="0"/>
              <a:t> </a:t>
            </a:r>
            <a:endParaRPr lang="ru-RU" sz="2400" dirty="0"/>
          </a:p>
          <a:p>
            <a:pPr algn="just">
              <a:buNone/>
            </a:pPr>
            <a:r>
              <a:rPr lang="ru-RU" sz="2400" b="1" dirty="0"/>
              <a:t>Задание 3. </a:t>
            </a:r>
            <a:r>
              <a:rPr lang="ru-RU" sz="2400" dirty="0"/>
              <a:t>Прочитайте текст. Напишите сочинение-рассуждение, раскрывая смысл высказывания, взятого из учебника русского языка: </a:t>
            </a:r>
            <a:r>
              <a:rPr lang="ru-RU" sz="2400" b="1" dirty="0"/>
              <a:t>«Слово способно не только назвать предмет, признак или действие, но и передать оценку говорящим называемого»</a:t>
            </a:r>
            <a:r>
              <a:rPr lang="ru-RU" sz="2400" dirty="0"/>
              <a:t>. Аргументируя свой ответ, приведите  примеры из прочитанного текста.</a:t>
            </a:r>
          </a:p>
          <a:p>
            <a:pPr algn="just"/>
            <a:r>
              <a:rPr lang="ru-RU" sz="2400" dirty="0"/>
              <a:t>Вы можете воспользоваться приведённой подсказкой или написать своё сочинение.</a:t>
            </a:r>
          </a:p>
          <a:p>
            <a:pPr marL="457200" lvl="0" indent="-457200" algn="just">
              <a:buNone/>
            </a:pPr>
            <a:endParaRPr lang="ru-RU" sz="2400" dirty="0"/>
          </a:p>
          <a:p>
            <a:pPr marL="457200" lvl="0" indent="-457200">
              <a:buNone/>
            </a:pPr>
            <a:endParaRPr lang="ru-RU" sz="2000" dirty="0"/>
          </a:p>
        </p:txBody>
      </p:sp>
    </p:spTree>
    <p:extLst>
      <p:ext uri="{BB962C8B-B14F-4D97-AF65-F5344CB8AC3E}">
        <p14:creationId xmlns:p14="http://schemas.microsoft.com/office/powerpoint/2010/main" val="10924408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803176"/>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Творческие задания</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55000" lnSpcReduction="20000"/>
          </a:bodyPr>
          <a:lstStyle/>
          <a:p>
            <a:pPr algn="just">
              <a:buNone/>
            </a:pPr>
            <a:r>
              <a:rPr lang="ru-RU" sz="2400" b="1" dirty="0"/>
              <a:t>           </a:t>
            </a:r>
          </a:p>
          <a:p>
            <a:pPr algn="just">
              <a:buNone/>
            </a:pPr>
            <a:r>
              <a:rPr lang="ru-RU" sz="2400" b="1" dirty="0"/>
              <a:t>          </a:t>
            </a:r>
            <a:r>
              <a:rPr lang="ru-RU" sz="2400" dirty="0"/>
              <a:t>Приведённое высказывание я понимаю так:  ______________________________________________________________</a:t>
            </a:r>
          </a:p>
          <a:p>
            <a:pPr algn="just">
              <a:buNone/>
            </a:pPr>
            <a:r>
              <a:rPr lang="ru-RU" sz="2400" dirty="0"/>
              <a:t> </a:t>
            </a:r>
          </a:p>
          <a:p>
            <a:pPr algn="just">
              <a:buNone/>
            </a:pPr>
            <a:r>
              <a:rPr lang="ru-RU" sz="2400" dirty="0"/>
              <a:t>          Прекрасным подтверждением данной мысли является текст Н. Попова. Например, уже в первом предложении употреблены имена существительные «зима», «весна», «лето», «осень», </a:t>
            </a:r>
            <a:r>
              <a:rPr lang="ru-RU" sz="2400" dirty="0" err="1"/>
              <a:t>которые________________________________________________________</a:t>
            </a:r>
            <a:endParaRPr lang="ru-RU" sz="2400" dirty="0"/>
          </a:p>
          <a:p>
            <a:pPr algn="just">
              <a:buNone/>
            </a:pPr>
            <a:r>
              <a:rPr lang="ru-RU" sz="2400" dirty="0"/>
              <a:t>       _______________________________________________________________</a:t>
            </a:r>
          </a:p>
          <a:p>
            <a:pPr algn="just">
              <a:buNone/>
            </a:pPr>
            <a:r>
              <a:rPr lang="ru-RU" sz="2400" dirty="0"/>
              <a:t>          Однако задача автора не просто назвать времена года, но и показать уникальность каждого из них, что достигается с </a:t>
            </a:r>
            <a:r>
              <a:rPr lang="ru-RU" sz="2400" dirty="0" err="1"/>
              <a:t>помощью_______________________________________________________</a:t>
            </a:r>
            <a:endParaRPr lang="ru-RU" sz="2400" dirty="0"/>
          </a:p>
          <a:p>
            <a:pPr algn="just">
              <a:buNone/>
            </a:pPr>
            <a:r>
              <a:rPr lang="ru-RU" sz="2400" dirty="0"/>
              <a:t>      _______________________________________________________________</a:t>
            </a:r>
          </a:p>
          <a:p>
            <a:pPr algn="just">
              <a:buNone/>
            </a:pPr>
            <a:r>
              <a:rPr lang="ru-RU" sz="2400" dirty="0"/>
              <a:t>            Таким образом, _______________________________________________</a:t>
            </a:r>
          </a:p>
          <a:p>
            <a:pPr algn="just">
              <a:buNone/>
            </a:pPr>
            <a:r>
              <a:rPr lang="ru-RU" sz="2400" dirty="0"/>
              <a:t> </a:t>
            </a:r>
          </a:p>
          <a:p>
            <a:pPr marL="457200" indent="-457200" algn="just">
              <a:buNone/>
            </a:pPr>
            <a:endParaRPr lang="ru-RU" sz="2400" dirty="0"/>
          </a:p>
          <a:p>
            <a:pPr marL="457200" lvl="0" indent="-457200" algn="just">
              <a:buNone/>
            </a:pPr>
            <a:endParaRPr lang="ru-RU" sz="2400" dirty="0"/>
          </a:p>
          <a:p>
            <a:pPr marL="457200" lvl="0" indent="-457200">
              <a:buNone/>
            </a:pPr>
            <a:endParaRPr lang="ru-RU" sz="2000" dirty="0"/>
          </a:p>
        </p:txBody>
      </p:sp>
    </p:spTree>
    <p:extLst>
      <p:ext uri="{BB962C8B-B14F-4D97-AF65-F5344CB8AC3E}">
        <p14:creationId xmlns:p14="http://schemas.microsoft.com/office/powerpoint/2010/main" val="37249665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fontScale="92500"/>
          </a:bodyPr>
          <a:lstStyle/>
          <a:p>
            <a:pPr algn="ctr">
              <a:buNone/>
            </a:pPr>
            <a:r>
              <a:rPr lang="ru-RU" sz="7200" b="1" dirty="0"/>
              <a:t>Работа </a:t>
            </a:r>
          </a:p>
          <a:p>
            <a:pPr algn="ctr">
              <a:buNone/>
            </a:pPr>
            <a:r>
              <a:rPr lang="ru-RU" sz="7200" b="1" dirty="0"/>
              <a:t>с текстом</a:t>
            </a:r>
          </a:p>
          <a:p>
            <a:pPr algn="ctr">
              <a:buNone/>
            </a:pPr>
            <a:r>
              <a:rPr lang="ru-RU" sz="7200" b="1" dirty="0"/>
              <a:t> Ф. Соколовой</a:t>
            </a:r>
          </a:p>
        </p:txBody>
      </p:sp>
    </p:spTree>
    <p:extLst>
      <p:ext uri="{BB962C8B-B14F-4D97-AF65-F5344CB8AC3E}">
        <p14:creationId xmlns:p14="http://schemas.microsoft.com/office/powerpoint/2010/main" val="18214192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457200" y="285728"/>
            <a:ext cx="6635080" cy="5840435"/>
          </a:xfrm>
        </p:spPr>
        <p:txBody>
          <a:bodyPr>
            <a:normAutofit/>
          </a:bodyPr>
          <a:lstStyle/>
          <a:p>
            <a:pPr marL="0" algn="just">
              <a:spcBef>
                <a:spcPts val="0"/>
              </a:spcBef>
              <a:buNone/>
            </a:pPr>
            <a:r>
              <a:rPr lang="ru-RU" sz="2000" dirty="0"/>
              <a:t>       1)На дворе стоял 1940 год. 2)В то время мы учительствовали в селе </a:t>
            </a:r>
            <a:r>
              <a:rPr lang="ru-RU" sz="2000" dirty="0" err="1"/>
              <a:t>Карыж</a:t>
            </a:r>
            <a:r>
              <a:rPr lang="ru-RU" sz="2000" dirty="0"/>
              <a:t> </a:t>
            </a:r>
            <a:r>
              <a:rPr lang="ru-RU" sz="2000" dirty="0" err="1"/>
              <a:t>Глушковского</a:t>
            </a:r>
            <a:r>
              <a:rPr lang="ru-RU" sz="2000" dirty="0"/>
              <a:t> района Курской области.</a:t>
            </a:r>
          </a:p>
          <a:p>
            <a:pPr marL="0" algn="just">
              <a:spcBef>
                <a:spcPts val="0"/>
              </a:spcBef>
              <a:buNone/>
            </a:pPr>
            <a:r>
              <a:rPr lang="ru-RU" sz="2000" dirty="0"/>
              <a:t>3)До полного благополучия было ещё далеко, но в детдоме стали появляться первые признаки перемен: дети понемногу становились доверчивее, добрее, потихоньку крепла дисциплина. 4)И всё же здесь по-прежнему держались старые порядки. </a:t>
            </a:r>
          </a:p>
          <a:p>
            <a:pPr marL="0" algn="just">
              <a:spcBef>
                <a:spcPts val="0"/>
              </a:spcBef>
              <a:buNone/>
            </a:pPr>
            <a:r>
              <a:rPr lang="ru-RU" sz="2000" dirty="0"/>
              <a:t>5)Сижу в учительской. 6)Входит завхоз. 7)Прервав разговор, обращается к завучу:</a:t>
            </a:r>
          </a:p>
          <a:p>
            <a:pPr marL="0" algn="just">
              <a:spcBef>
                <a:spcPts val="0"/>
              </a:spcBef>
              <a:buNone/>
            </a:pPr>
            <a:r>
              <a:rPr lang="ru-RU" sz="2000" dirty="0"/>
              <a:t>8)–Нина Петровна, дай какую-нибудь девочку. 9)Пусть ко мне домой ведро отнесёт.</a:t>
            </a:r>
          </a:p>
          <a:p>
            <a:pPr marL="0" algn="just">
              <a:spcBef>
                <a:spcPts val="0"/>
              </a:spcBef>
              <a:buNone/>
            </a:pPr>
            <a:r>
              <a:rPr lang="ru-RU" sz="2000" dirty="0"/>
              <a:t>10)Голос у завхоза тусклый, ровный. 11)Ни волнения, ни сомнения в нём нет. 12)Обычное дело – отнести домой ведро ворованного сахара. 13)Только и всего.</a:t>
            </a:r>
          </a:p>
          <a:p>
            <a:pPr>
              <a:buNone/>
            </a:pPr>
            <a:endParaRPr lang="ru-RU" dirty="0"/>
          </a:p>
        </p:txBody>
      </p:sp>
    </p:spTree>
    <p:extLst>
      <p:ext uri="{BB962C8B-B14F-4D97-AF65-F5344CB8AC3E}">
        <p14:creationId xmlns:p14="http://schemas.microsoft.com/office/powerpoint/2010/main" val="24332475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285728"/>
            <a:ext cx="6275040" cy="5840435"/>
          </a:xfrm>
        </p:spPr>
        <p:txBody>
          <a:bodyPr>
            <a:normAutofit fontScale="55000" lnSpcReduction="20000"/>
          </a:bodyPr>
          <a:lstStyle/>
          <a:p>
            <a:pPr algn="just">
              <a:buNone/>
            </a:pPr>
            <a:r>
              <a:rPr lang="ru-RU" sz="3400" dirty="0"/>
              <a:t>14)То, что завхоз нечист на руку, тут знают все. 15)Привыкли. 16)Никто не подаёт голоса. 17)И всё-таки смотрю на Нину Петровну, ожидая её реакции. 18)Может быть, хоть на этот раз взволнуется её сердце. 19)Неужели даже не укорит! 20)Очень живо себе представляю, как встанет у окна и гневно бросит ему в лицо:</a:t>
            </a:r>
          </a:p>
          <a:p>
            <a:pPr algn="just">
              <a:buNone/>
            </a:pPr>
            <a:r>
              <a:rPr lang="ru-RU" sz="3400" dirty="0"/>
              <a:t>21)– Слушай, Владимир Иванович, раз уж тащишь, так тащил бы хотя бы сам. 22)Постыдись.</a:t>
            </a:r>
          </a:p>
          <a:p>
            <a:pPr algn="just">
              <a:buNone/>
            </a:pPr>
            <a:r>
              <a:rPr lang="ru-RU" sz="3400" dirty="0"/>
              <a:t>23)Но Нина Петровна к просьбе завхоза относится с полным пониманием. 24)Ведро-то тяжёлое, а годы у человека не юношеские, как не помочь. 25)Она выходит в коридор. 26)Выискивает глазами кого-то и зовёт:</a:t>
            </a:r>
          </a:p>
          <a:p>
            <a:pPr algn="just">
              <a:buNone/>
            </a:pPr>
            <a:r>
              <a:rPr lang="ru-RU" sz="3400" dirty="0"/>
              <a:t>27)– Лида, поди сюда. 28)Помоги Владимиру Ивановичу отнести ведро.</a:t>
            </a:r>
          </a:p>
          <a:p>
            <a:pPr algn="just">
              <a:buNone/>
            </a:pPr>
            <a:r>
              <a:rPr lang="ru-RU" sz="3400" dirty="0"/>
              <a:t>29)Девочка покорно берёт доверху наполненное ведро и, изогнувшись, волочит его вслед за размеренно вышагивающим завхозом. </a:t>
            </a:r>
          </a:p>
          <a:p>
            <a:pPr>
              <a:buNone/>
            </a:pPr>
            <a:endParaRPr lang="ru-RU" dirty="0"/>
          </a:p>
        </p:txBody>
      </p:sp>
    </p:spTree>
    <p:extLst>
      <p:ext uri="{BB962C8B-B14F-4D97-AF65-F5344CB8AC3E}">
        <p14:creationId xmlns:p14="http://schemas.microsoft.com/office/powerpoint/2010/main" val="5415480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285728"/>
            <a:ext cx="6131024" cy="5840435"/>
          </a:xfrm>
        </p:spPr>
        <p:txBody>
          <a:bodyPr>
            <a:normAutofit/>
          </a:bodyPr>
          <a:lstStyle/>
          <a:p>
            <a:pPr algn="just">
              <a:buNone/>
            </a:pPr>
            <a:r>
              <a:rPr lang="ru-RU" dirty="0"/>
              <a:t>30)Никаких продуманных намерений у меня не было. 31)Всё вышло само собой. 32)Быстро, словно кто-то толкнул меня, я бросилась вперёд и загородила завхозу путь. 33)Задыхаясь, заговорила ему прямо в лицо:</a:t>
            </a:r>
          </a:p>
          <a:p>
            <a:pPr algn="just">
              <a:buNone/>
            </a:pPr>
            <a:r>
              <a:rPr lang="ru-RU" dirty="0"/>
              <a:t>34)– Куда вы сахар потащили? 35)А ну живо несите назад! 36)Совсем совесть потерял! 37)Средь бела дня детей обкрадывает. 38)Только попробуй ещё.</a:t>
            </a:r>
          </a:p>
          <a:p>
            <a:pPr algn="just">
              <a:buNone/>
            </a:pPr>
            <a:r>
              <a:rPr lang="ru-RU" dirty="0"/>
              <a:t>39)На щеках у меня были красные пятна. 40)Не послушается – вцеплюсь в ведро, драться буду, кусаться, а сахар не отдам.</a:t>
            </a:r>
          </a:p>
          <a:p>
            <a:pPr algn="just">
              <a:buNone/>
            </a:pPr>
            <a:r>
              <a:rPr lang="ru-RU" dirty="0"/>
              <a:t>41)Несколько секунд он смотрит на меня, словно пытаясь понять, какая муха меня укусила. 42)Кажется, понимает. 43)Молча мнётся с ноги на ногу, и даже подобие румянца выступает на небритых щеках. 44)Ничего не говорит, берёт из Лидиных рук ведро, возвращается назад и подрагивающими руками послушно высыпает сахар назад.</a:t>
            </a:r>
          </a:p>
          <a:p>
            <a:pPr>
              <a:buNone/>
            </a:pPr>
            <a:endParaRPr lang="ru-RU" dirty="0"/>
          </a:p>
        </p:txBody>
      </p:sp>
    </p:spTree>
    <p:extLst>
      <p:ext uri="{BB962C8B-B14F-4D97-AF65-F5344CB8AC3E}">
        <p14:creationId xmlns:p14="http://schemas.microsoft.com/office/powerpoint/2010/main" val="14407846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285728"/>
            <a:ext cx="6419056" cy="6095600"/>
          </a:xfrm>
        </p:spPr>
        <p:txBody>
          <a:bodyPr>
            <a:normAutofit fontScale="55000" lnSpcReduction="20000"/>
          </a:bodyPr>
          <a:lstStyle/>
          <a:p>
            <a:pPr algn="just">
              <a:buNone/>
            </a:pPr>
            <a:r>
              <a:rPr lang="ru-RU" sz="3400" dirty="0"/>
              <a:t>45)Я ждала мести, подвохов, ругательств за своей спиной…46)Получилось совсем иначе. 47)Буквально через несколько дней завхоз подал заявление и по собственному желанию покинул наш детский дом. 48)Словно он только и ждал, пока кто-нибудь напомнит ему, что красть нехорошо. </a:t>
            </a:r>
          </a:p>
          <a:p>
            <a:pPr algn="just">
              <a:buNone/>
            </a:pPr>
            <a:r>
              <a:rPr lang="ru-RU" sz="3400" dirty="0"/>
              <a:t>49)Как мало понадобилось, чтобы пресечь это зло! 50)Ни борьбы, ни нервов, ни жертв. 51)Наверное, итог был бы в точности таким же, очутись на моём месте любой другой человек. 52)Почему же воспитатели ничего не замечали? 53)Оглядываясь назад, я и сейчас склонна думать, что молчание - это даже худшее зло, чем воровство нашего недобросовестного завхоза. 54)Быть может, и не пропащий он человек. 55)Поймай он хоть раз чей-то укоризненный взгляд, услышь слово осуждения из уст своих коллег, ничего бы такого вообще не случилось. 56)Но молчание (столь удобное для ленивых душ) одного сделало жуликом, на других бросило тень соучастия. </a:t>
            </a:r>
          </a:p>
          <a:p>
            <a:pPr>
              <a:buNone/>
            </a:pPr>
            <a:r>
              <a:rPr lang="ru-RU" sz="3400" dirty="0"/>
              <a:t>                                                       (</a:t>
            </a:r>
            <a:r>
              <a:rPr lang="ru-RU" sz="3400" i="1" dirty="0"/>
              <a:t>По</a:t>
            </a:r>
            <a:r>
              <a:rPr lang="ru-RU" sz="3400" dirty="0"/>
              <a:t> </a:t>
            </a:r>
            <a:r>
              <a:rPr lang="ru-RU" sz="3400" i="1" dirty="0"/>
              <a:t>Ф.Соколовой</a:t>
            </a:r>
            <a:r>
              <a:rPr lang="ru-RU" sz="3400" dirty="0"/>
              <a:t>)</a:t>
            </a:r>
          </a:p>
          <a:p>
            <a:pPr>
              <a:buNone/>
            </a:pPr>
            <a:endParaRPr lang="ru-RU" dirty="0"/>
          </a:p>
        </p:txBody>
      </p:sp>
    </p:spTree>
    <p:extLst>
      <p:ext uri="{BB962C8B-B14F-4D97-AF65-F5344CB8AC3E}">
        <p14:creationId xmlns:p14="http://schemas.microsoft.com/office/powerpoint/2010/main" val="18792437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Работа над заданием 15.3.</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Формулируем значение слова</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85000" lnSpcReduction="20000"/>
          </a:bodyPr>
          <a:lstStyle/>
          <a:p>
            <a:pPr marL="457200" indent="-457200" algn="just">
              <a:buFont typeface="Wingdings" pitchFamily="2" charset="2"/>
              <a:buChar char="ü"/>
            </a:pPr>
            <a:r>
              <a:rPr lang="ru-RU" sz="2400" dirty="0"/>
              <a:t>Мне кажется,  совесть – это такие поступки, которые делают людям добро.</a:t>
            </a:r>
          </a:p>
          <a:p>
            <a:pPr marL="457200" indent="-457200" algn="just">
              <a:buFont typeface="Wingdings" pitchFamily="2" charset="2"/>
              <a:buChar char="ü"/>
            </a:pPr>
            <a:r>
              <a:rPr lang="ru-RU" sz="2400" dirty="0"/>
              <a:t>Значение слова «совесть» я понимаю так: каждый должен поступать по совести, чтобы всем было хорошо.</a:t>
            </a:r>
          </a:p>
          <a:p>
            <a:pPr marL="457200" indent="-457200" algn="just">
              <a:buFont typeface="Wingdings" pitchFamily="2" charset="2"/>
              <a:buChar char="ü"/>
            </a:pPr>
            <a:r>
              <a:rPr lang="ru-RU" sz="2400" dirty="0"/>
              <a:t>Я думаю, совесть – это чувство ответственности человека за свои поступки.</a:t>
            </a:r>
          </a:p>
          <a:p>
            <a:pPr marL="457200" indent="-457200" algn="just">
              <a:buFont typeface="Wingdings" pitchFamily="2" charset="2"/>
              <a:buChar char="ü"/>
            </a:pPr>
            <a:r>
              <a:rPr lang="ru-RU" sz="2400" dirty="0"/>
              <a:t>Совесть –  это то, что заставляет человека не делать зла окружающим.</a:t>
            </a:r>
          </a:p>
          <a:p>
            <a:pPr marL="457200" indent="-457200" algn="just">
              <a:buFont typeface="Wingdings" pitchFamily="2" charset="2"/>
              <a:buChar char="ü"/>
            </a:pPr>
            <a:r>
              <a:rPr lang="ru-RU" sz="2400" dirty="0"/>
              <a:t>Что такое совесть? Прежде всего, это умение поставить себя на место другого, осознать влияние своих поступков на жизнь окружающих. </a:t>
            </a:r>
          </a:p>
          <a:p>
            <a:pPr marL="457200" indent="-457200" algn="just"/>
            <a:endParaRPr lang="ru-RU" sz="2400" dirty="0"/>
          </a:p>
          <a:p>
            <a:pPr>
              <a:buNone/>
            </a:pPr>
            <a:endParaRPr lang="ru-RU" sz="2400" dirty="0"/>
          </a:p>
          <a:p>
            <a:pPr marL="457200" lvl="0" indent="-457200" algn="just">
              <a:buNone/>
            </a:pPr>
            <a:endParaRPr lang="ru-RU" sz="2400" dirty="0"/>
          </a:p>
          <a:p>
            <a:pPr marL="457200" lvl="0" indent="-457200">
              <a:buNone/>
            </a:pPr>
            <a:endParaRPr lang="ru-RU" sz="2000" dirty="0"/>
          </a:p>
        </p:txBody>
      </p:sp>
    </p:spTree>
    <p:extLst>
      <p:ext uri="{BB962C8B-B14F-4D97-AF65-F5344CB8AC3E}">
        <p14:creationId xmlns:p14="http://schemas.microsoft.com/office/powerpoint/2010/main" val="32393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mph" presetSubtype="2" fill="hold" nodeType="clickEffect">
                                  <p:stCondLst>
                                    <p:cond delay="0"/>
                                  </p:stCondLst>
                                  <p:childTnLst>
                                    <p:animClr clrSpc="rgb" dir="cw">
                                      <p:cBhvr override="childStyle">
                                        <p:cTn id="11" dur="2000" fill="hold"/>
                                        <p:tgtEl>
                                          <p:spTgt spid="6">
                                            <p:txEl>
                                              <p:pRg st="0" end="0"/>
                                            </p:txEl>
                                          </p:spTgt>
                                        </p:tgtEl>
                                        <p:attrNameLst>
                                          <p:attrName>style.color</p:attrName>
                                        </p:attrNameLst>
                                      </p:cBhvr>
                                      <p:to>
                                        <a:srgbClr val="FF0000"/>
                                      </p:to>
                                    </p:animClr>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Effect transition="in" filter="fade">
                                      <p:cBhvr>
                                        <p:cTn id="16" dur="2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mph" presetSubtype="2" fill="hold" nodeType="clickEffect">
                                  <p:stCondLst>
                                    <p:cond delay="0"/>
                                  </p:stCondLst>
                                  <p:childTnLst>
                                    <p:animClr clrSpc="rgb" dir="cw">
                                      <p:cBhvr override="childStyle">
                                        <p:cTn id="20" dur="2000" fill="hold"/>
                                        <p:tgtEl>
                                          <p:spTgt spid="6">
                                            <p:txEl>
                                              <p:pRg st="1" end="1"/>
                                            </p:txEl>
                                          </p:spTgt>
                                        </p:tgtEl>
                                        <p:attrNameLst>
                                          <p:attrName>style.color</p:attrName>
                                        </p:attrNameLst>
                                      </p:cBhvr>
                                      <p:to>
                                        <a:srgbClr val="FF0000"/>
                                      </p:to>
                                    </p:animClr>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Effect transition="in" filter="fade">
                                      <p:cBhvr>
                                        <p:cTn id="25" dur="2000"/>
                                        <p:tgtEl>
                                          <p:spTgt spid="6">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6">
                                            <p:txEl>
                                              <p:pRg st="3" end="3"/>
                                            </p:txEl>
                                          </p:spTgt>
                                        </p:tgtEl>
                                        <p:attrNameLst>
                                          <p:attrName>style.visibility</p:attrName>
                                        </p:attrNameLst>
                                      </p:cBhvr>
                                      <p:to>
                                        <p:strVal val="visible"/>
                                      </p:to>
                                    </p:set>
                                    <p:animEffect transition="in" filter="fade">
                                      <p:cBhvr>
                                        <p:cTn id="30" dur="2000"/>
                                        <p:tgtEl>
                                          <p:spTgt spid="6">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620688"/>
            <a:ext cx="6347713" cy="792088"/>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Формулирование значения слова</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a:bodyPr>
          <a:lstStyle/>
          <a:p>
            <a:pPr marL="457200" indent="-457200" algn="just">
              <a:buNone/>
            </a:pPr>
            <a:r>
              <a:rPr lang="ru-RU" sz="2400" dirty="0"/>
              <a:t> </a:t>
            </a:r>
          </a:p>
          <a:p>
            <a:pPr marL="457200" indent="-457200" algn="just"/>
            <a:endParaRPr lang="ru-RU" sz="2400" dirty="0"/>
          </a:p>
          <a:p>
            <a:pPr>
              <a:buNone/>
            </a:pPr>
            <a:endParaRPr lang="ru-RU" sz="2400" dirty="0"/>
          </a:p>
          <a:p>
            <a:pPr marL="457200" lvl="0" indent="-457200" algn="just">
              <a:buNone/>
            </a:pPr>
            <a:endParaRPr lang="ru-RU" sz="2400" dirty="0"/>
          </a:p>
          <a:p>
            <a:pPr marL="457200" lvl="0" indent="-457200">
              <a:buNone/>
            </a:pPr>
            <a:endParaRPr lang="ru-RU" sz="2000" dirty="0"/>
          </a:p>
        </p:txBody>
      </p:sp>
      <p:graphicFrame>
        <p:nvGraphicFramePr>
          <p:cNvPr id="5" name="Схема 4"/>
          <p:cNvGraphicFramePr/>
          <p:nvPr>
            <p:extLst>
              <p:ext uri="{D42A27DB-BD31-4B8C-83A1-F6EECF244321}">
                <p14:modId xmlns:p14="http://schemas.microsoft.com/office/powerpoint/2010/main" val="3484977809"/>
              </p:ext>
            </p:extLst>
          </p:nvPr>
        </p:nvGraphicFramePr>
        <p:xfrm>
          <a:off x="1524000" y="2420888"/>
          <a:ext cx="4776192" cy="35084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513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620688"/>
            <a:ext cx="6347713" cy="108012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en-US" sz="2400" b="1" dirty="0">
                <a:solidFill>
                  <a:srgbClr val="002060"/>
                </a:solidFill>
                <a:effectLst>
                  <a:outerShdw blurRad="38100" dist="38100" dir="2700000" algn="tl">
                    <a:srgbClr val="000000">
                      <a:alpha val="43137"/>
                    </a:srgbClr>
                  </a:outerShdw>
                </a:effectLst>
              </a:rPr>
              <a:t> </a:t>
            </a:r>
            <a:r>
              <a:rPr lang="ru-RU" sz="2400" b="1" dirty="0">
                <a:solidFill>
                  <a:srgbClr val="002060"/>
                </a:solidFill>
                <a:effectLst>
                  <a:outerShdw blurRad="38100" dist="38100" dir="2700000" algn="tl">
                    <a:srgbClr val="000000">
                      <a:alpha val="43137"/>
                    </a:srgbClr>
                  </a:outerShdw>
                </a:effectLst>
              </a:rPr>
              <a:t>Комментарий </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(пояснения от специалистов ФИПИ)</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85000" lnSpcReduction="20000"/>
          </a:bodyPr>
          <a:lstStyle/>
          <a:p>
            <a:pPr marL="457200" indent="-457200" algn="just">
              <a:buNone/>
            </a:pPr>
            <a:r>
              <a:rPr lang="ru-RU" sz="2400" dirty="0"/>
              <a:t>Комментарий может строиться на развитии различных смысловых линий: </a:t>
            </a:r>
            <a:endParaRPr lang="en-US" sz="2400" dirty="0"/>
          </a:p>
          <a:p>
            <a:pPr marL="457200" indent="-457200" algn="just">
              <a:buNone/>
            </a:pPr>
            <a:r>
              <a:rPr lang="ru-RU" sz="2400" dirty="0"/>
              <a:t>1) раскрытие актуальности рассматриваемой ценности; </a:t>
            </a:r>
            <a:endParaRPr lang="en-US" sz="2400" dirty="0"/>
          </a:p>
          <a:p>
            <a:pPr marL="457200" indent="-457200" algn="just">
              <a:buNone/>
            </a:pPr>
            <a:r>
              <a:rPr lang="ru-RU" sz="2400" dirty="0"/>
              <a:t>2) вычленение в содержательном комплексе понятия наиболее значимого аспекта; </a:t>
            </a:r>
            <a:endParaRPr lang="en-US" sz="2400" dirty="0"/>
          </a:p>
          <a:p>
            <a:pPr marL="457200" indent="-457200" algn="just">
              <a:buNone/>
            </a:pPr>
            <a:r>
              <a:rPr lang="ru-RU" sz="2400" dirty="0"/>
              <a:t>3) анализ смысловой многозначности понятия, адекватной сложной многомерности обозначенного явления действительности; </a:t>
            </a:r>
            <a:endParaRPr lang="en-US" sz="2400" dirty="0"/>
          </a:p>
          <a:p>
            <a:pPr marL="457200" indent="-457200" algn="just">
              <a:buNone/>
            </a:pPr>
            <a:r>
              <a:rPr lang="ru-RU" sz="2400" dirty="0"/>
              <a:t>4) противопоставление (соотнесение) с другими словами для выявления смысловой сущности предложенного понятия. </a:t>
            </a:r>
            <a:r>
              <a:rPr lang="en-US" sz="2400" dirty="0"/>
              <a:t> </a:t>
            </a:r>
            <a:endParaRPr lang="ru-RU" sz="2400" dirty="0"/>
          </a:p>
        </p:txBody>
      </p:sp>
    </p:spTree>
    <p:extLst>
      <p:ext uri="{BB962C8B-B14F-4D97-AF65-F5344CB8AC3E}">
        <p14:creationId xmlns:p14="http://schemas.microsoft.com/office/powerpoint/2010/main" val="1805851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101920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lgn="ctr">
              <a:defRPr/>
            </a:pPr>
            <a:r>
              <a:rPr lang="ru-RU" sz="2400" b="1" dirty="0">
                <a:solidFill>
                  <a:srgbClr val="002060"/>
                </a:solidFill>
                <a:effectLst>
                  <a:outerShdw blurRad="38100" dist="38100" dir="2700000" algn="tl">
                    <a:srgbClr val="000000">
                      <a:alpha val="43137"/>
                    </a:srgbClr>
                  </a:outerShdw>
                </a:effectLst>
              </a:rPr>
              <a:t>  Работа над заданием 15.3.</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 Комментируем</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a:xfrm>
            <a:off x="609598" y="2132856"/>
            <a:ext cx="6347714" cy="3880773"/>
          </a:xfrm>
        </p:spPr>
        <p:txBody>
          <a:bodyPr>
            <a:normAutofit fontScale="77500" lnSpcReduction="20000"/>
          </a:bodyPr>
          <a:lstStyle/>
          <a:p>
            <a:pPr marL="457200" indent="-457200" algn="just">
              <a:buFont typeface="Wingdings" pitchFamily="2" charset="2"/>
              <a:buChar char="ü"/>
            </a:pPr>
            <a:r>
              <a:rPr lang="ru-RU" sz="2400" dirty="0"/>
              <a:t>Наверное, это одно из самых важных качеств человека. Ведь именно совесть останавливает нас, когда мы хотим поступить жестоко или несправедливо, или не даёт покоя, если мы сделали что-то плохое.</a:t>
            </a:r>
          </a:p>
          <a:p>
            <a:pPr marL="457200" indent="-457200" algn="just">
              <a:buFont typeface="Wingdings" pitchFamily="2" charset="2"/>
              <a:buChar char="ü"/>
            </a:pPr>
            <a:r>
              <a:rPr lang="ru-RU" sz="2400" dirty="0"/>
              <a:t>Один мой знакомый однажды поступил плохо: украл у товарища деньги. Когда кража открылась, все от него отвернулись. Никто не любит воровства. </a:t>
            </a:r>
          </a:p>
          <a:p>
            <a:pPr marL="457200" indent="-457200" algn="just">
              <a:buFont typeface="Wingdings" pitchFamily="2" charset="2"/>
              <a:buChar char="ü"/>
            </a:pPr>
            <a:r>
              <a:rPr lang="ru-RU" sz="2400" dirty="0"/>
              <a:t>Каждый должен прислушиваться к голосу совести, потому что он помогает нам различать добро и зло, предохраняет от ошибок, не даёт совершать плохие поступки. Поступая по совести, люди делают себя и окружающий мир лучше.</a:t>
            </a:r>
          </a:p>
        </p:txBody>
      </p:sp>
    </p:spTree>
    <p:extLst>
      <p:ext uri="{BB962C8B-B14F-4D97-AF65-F5344CB8AC3E}">
        <p14:creationId xmlns:p14="http://schemas.microsoft.com/office/powerpoint/2010/main" val="2304148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2000" fill="hold"/>
                                        <p:tgtEl>
                                          <p:spTgt spid="6">
                                            <p:txEl>
                                              <p:pRg st="1" end="1"/>
                                            </p:txEl>
                                          </p:spTgt>
                                        </p:tgtEl>
                                        <p:attrNameLst>
                                          <p:attrName>style.color</p:attrName>
                                        </p:attrNameLst>
                                      </p:cBhvr>
                                      <p:to>
                                        <a:srgbClr val="FF0000"/>
                                      </p:to>
                                    </p:animClr>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731168"/>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Комментарий</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a:bodyPr>
          <a:lstStyle/>
          <a:p>
            <a:pPr marL="457200" indent="-457200" algn="just">
              <a:buNone/>
            </a:pPr>
            <a:r>
              <a:rPr lang="ru-RU" sz="2400" dirty="0"/>
              <a:t> </a:t>
            </a:r>
          </a:p>
          <a:p>
            <a:pPr marL="457200" indent="-457200" algn="just"/>
            <a:endParaRPr lang="ru-RU" sz="2400" dirty="0"/>
          </a:p>
          <a:p>
            <a:pPr>
              <a:buNone/>
            </a:pPr>
            <a:endParaRPr lang="ru-RU" sz="2400" dirty="0"/>
          </a:p>
          <a:p>
            <a:pPr marL="457200" lvl="0" indent="-457200" algn="just">
              <a:buNone/>
            </a:pPr>
            <a:endParaRPr lang="ru-RU" sz="2400" dirty="0"/>
          </a:p>
          <a:p>
            <a:pPr marL="457200" lvl="0" indent="-457200">
              <a:buNone/>
            </a:pPr>
            <a:endParaRPr lang="ru-RU" sz="2000" dirty="0"/>
          </a:p>
        </p:txBody>
      </p:sp>
      <p:graphicFrame>
        <p:nvGraphicFramePr>
          <p:cNvPr id="5" name="Схема 4"/>
          <p:cNvGraphicFramePr/>
          <p:nvPr>
            <p:extLst>
              <p:ext uri="{D42A27DB-BD31-4B8C-83A1-F6EECF244321}">
                <p14:modId xmlns:p14="http://schemas.microsoft.com/office/powerpoint/2010/main" val="1494994379"/>
              </p:ext>
            </p:extLst>
          </p:nvPr>
        </p:nvGraphicFramePr>
        <p:xfrm>
          <a:off x="735455" y="1922117"/>
          <a:ext cx="6096000" cy="4357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4565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101920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Работа над заданием 15.3.</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  Приводим примеры из текста</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70000" lnSpcReduction="20000"/>
          </a:bodyPr>
          <a:lstStyle/>
          <a:p>
            <a:pPr marL="457200" indent="-457200" algn="just">
              <a:buFont typeface="Wingdings" pitchFamily="2" charset="2"/>
              <a:buChar char="ü"/>
            </a:pPr>
            <a:endParaRPr lang="ru-RU" sz="2400" dirty="0"/>
          </a:p>
          <a:p>
            <a:pPr marL="457200" indent="-457200" algn="just">
              <a:buFont typeface="Wingdings" pitchFamily="2" charset="2"/>
              <a:buChar char="ü"/>
            </a:pPr>
            <a:r>
              <a:rPr lang="ru-RU" sz="2400" dirty="0"/>
              <a:t>В предложениях 34-38 Соколова приводит пример совести. Каждый должен поступать так же.</a:t>
            </a:r>
          </a:p>
          <a:p>
            <a:pPr marL="457200" indent="-457200" algn="just">
              <a:buFont typeface="Wingdings" pitchFamily="2" charset="2"/>
              <a:buChar char="ü"/>
            </a:pPr>
            <a:r>
              <a:rPr lang="ru-RU" sz="2400" dirty="0"/>
              <a:t>Ф. Соколова приводит пример того, как совестливый, неравнодушный человек останавливает зло – не даёт завхозу украсть сахар. Героиня беспокоится не о себе, а о воспитанниках детского дома. Печально то, что среди всех  учителей нашёлся только один человек, для которого совесть – не пустой звук. </a:t>
            </a:r>
          </a:p>
          <a:p>
            <a:pPr marL="457200" indent="-457200" algn="just">
              <a:buFont typeface="Wingdings" pitchFamily="2" charset="2"/>
              <a:buChar char="ü"/>
            </a:pPr>
            <a:r>
              <a:rPr lang="ru-RU" sz="2400" dirty="0"/>
              <a:t>Когда совесть молчит, торжествует зло. Примером этого является ситуация, описанная Ф. Соколовой. В детском доме все привыкли к воровству завхоза и даже готовы ему помогать. «Молчание – это даже худшее зло, чем воровство нашего недобросовестного завхоза, – пишет автор, чтобы каждый из нас задумался о своём поведении.   </a:t>
            </a:r>
          </a:p>
        </p:txBody>
      </p:sp>
    </p:spTree>
    <p:extLst>
      <p:ext uri="{BB962C8B-B14F-4D97-AF65-F5344CB8AC3E}">
        <p14:creationId xmlns:p14="http://schemas.microsoft.com/office/powerpoint/2010/main" val="307354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2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mph" presetSubtype="2" fill="hold" nodeType="clickEffect">
                                  <p:stCondLst>
                                    <p:cond delay="0"/>
                                  </p:stCondLst>
                                  <p:childTnLst>
                                    <p:animClr clrSpc="rgb" dir="cw">
                                      <p:cBhvr override="childStyle">
                                        <p:cTn id="11" dur="2000" fill="hold"/>
                                        <p:tgtEl>
                                          <p:spTgt spid="6">
                                            <p:txEl>
                                              <p:pRg st="1" end="1"/>
                                            </p:txEl>
                                          </p:spTgt>
                                        </p:tgtEl>
                                        <p:attrNameLst>
                                          <p:attrName>style.color</p:attrName>
                                        </p:attrNameLst>
                                      </p:cBhvr>
                                      <p:to>
                                        <a:srgbClr val="FF0000"/>
                                      </p:to>
                                    </p:animClr>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animEffect transition="in" filter="fade">
                                      <p:cBhvr>
                                        <p:cTn id="16" dur="2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fade">
                                      <p:cBhvr>
                                        <p:cTn id="21"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65916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Примеры из текста</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a:bodyPr>
          <a:lstStyle/>
          <a:p>
            <a:pPr marL="457200" indent="-457200" algn="just">
              <a:buNone/>
            </a:pPr>
            <a:r>
              <a:rPr lang="ru-RU" sz="2400" dirty="0"/>
              <a:t> </a:t>
            </a:r>
          </a:p>
          <a:p>
            <a:pPr marL="457200" indent="-457200" algn="just"/>
            <a:endParaRPr lang="ru-RU" sz="2400" dirty="0"/>
          </a:p>
          <a:p>
            <a:pPr>
              <a:buNone/>
            </a:pPr>
            <a:endParaRPr lang="ru-RU" sz="2400" dirty="0"/>
          </a:p>
          <a:p>
            <a:pPr marL="457200" lvl="0" indent="-457200" algn="just">
              <a:buNone/>
            </a:pPr>
            <a:endParaRPr lang="ru-RU" sz="2400" dirty="0"/>
          </a:p>
          <a:p>
            <a:pPr marL="457200" lvl="0" indent="-457200">
              <a:buNone/>
            </a:pPr>
            <a:endParaRPr lang="ru-RU" sz="2000" dirty="0"/>
          </a:p>
        </p:txBody>
      </p:sp>
      <p:graphicFrame>
        <p:nvGraphicFramePr>
          <p:cNvPr id="5" name="Схема 4"/>
          <p:cNvGraphicFramePr/>
          <p:nvPr>
            <p:extLst>
              <p:ext uri="{D42A27DB-BD31-4B8C-83A1-F6EECF244321}">
                <p14:modId xmlns:p14="http://schemas.microsoft.com/office/powerpoint/2010/main" val="3768304495"/>
              </p:ext>
            </p:extLst>
          </p:nvPr>
        </p:nvGraphicFramePr>
        <p:xfrm>
          <a:off x="642910" y="1571612"/>
          <a:ext cx="7025434" cy="492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8679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endParaRPr lang="ru-RU" dirty="0"/>
          </a:p>
        </p:txBody>
      </p:sp>
      <p:sp>
        <p:nvSpPr>
          <p:cNvPr id="6" name="Содержимое 5"/>
          <p:cNvSpPr>
            <a:spLocks noGrp="1"/>
          </p:cNvSpPr>
          <p:nvPr>
            <p:ph idx="1"/>
          </p:nvPr>
        </p:nvSpPr>
        <p:spPr/>
        <p:txBody>
          <a:bodyPr>
            <a:normAutofit/>
          </a:bodyPr>
          <a:lstStyle/>
          <a:p>
            <a:pPr marL="457200" indent="-457200" algn="just">
              <a:buNone/>
            </a:pPr>
            <a:r>
              <a:rPr lang="ru-RU" sz="2400" dirty="0"/>
              <a:t> </a:t>
            </a:r>
          </a:p>
          <a:p>
            <a:pPr marL="457200" indent="-457200" algn="just"/>
            <a:endParaRPr lang="ru-RU" sz="2400" dirty="0"/>
          </a:p>
          <a:p>
            <a:pPr>
              <a:buNone/>
            </a:pPr>
            <a:endParaRPr lang="ru-RU" sz="2400" dirty="0"/>
          </a:p>
          <a:p>
            <a:pPr marL="457200" lvl="0" indent="-457200" algn="just">
              <a:buNone/>
            </a:pPr>
            <a:endParaRPr lang="ru-RU" sz="2400" dirty="0"/>
          </a:p>
          <a:p>
            <a:pPr marL="457200" lvl="0" indent="-457200">
              <a:buNone/>
            </a:pPr>
            <a:endParaRPr lang="ru-RU" sz="2000" dirty="0"/>
          </a:p>
        </p:txBody>
      </p:sp>
      <p:graphicFrame>
        <p:nvGraphicFramePr>
          <p:cNvPr id="5" name="Схема 4"/>
          <p:cNvGraphicFramePr/>
          <p:nvPr>
            <p:extLst>
              <p:ext uri="{D42A27DB-BD31-4B8C-83A1-F6EECF244321}">
                <p14:modId xmlns:p14="http://schemas.microsoft.com/office/powerpoint/2010/main" val="3673022354"/>
              </p:ext>
            </p:extLst>
          </p:nvPr>
        </p:nvGraphicFramePr>
        <p:xfrm>
          <a:off x="642910" y="428604"/>
          <a:ext cx="7929618" cy="6072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7339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Работа над заданием 15.3.</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  Приводим примеры «из опыта»</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85000" lnSpcReduction="20000"/>
          </a:bodyPr>
          <a:lstStyle/>
          <a:p>
            <a:pPr marL="457200" indent="-457200" algn="just">
              <a:buFont typeface="Wingdings" pitchFamily="2" charset="2"/>
              <a:buChar char="ü"/>
            </a:pPr>
            <a:r>
              <a:rPr lang="ru-RU" sz="2400" dirty="0"/>
              <a:t>     В </a:t>
            </a:r>
            <a:r>
              <a:rPr lang="ru-RU" sz="2400" b="1" dirty="0"/>
              <a:t>русской литературе </a:t>
            </a:r>
            <a:r>
              <a:rPr lang="ru-RU" sz="2400" dirty="0"/>
              <a:t>есть много героев, для которых совесть не пустой звук. Вспомним знаменитые слова Чацкого, героя комедии </a:t>
            </a:r>
            <a:r>
              <a:rPr lang="ru-RU" sz="2400" dirty="0" err="1"/>
              <a:t>А.С.Грибоедова</a:t>
            </a:r>
            <a:r>
              <a:rPr lang="ru-RU" sz="2400" dirty="0"/>
              <a:t> «Горе от ума»: «Служить бы рад – прислуживаться тошно». Именно совесть и достоинство не позволяют герою лгать, унижаться и наживаться нечестным путём.</a:t>
            </a:r>
          </a:p>
          <a:p>
            <a:pPr marL="457200" indent="-457200" algn="just">
              <a:buFont typeface="Wingdings" pitchFamily="2" charset="2"/>
              <a:buChar char="ü"/>
            </a:pPr>
            <a:r>
              <a:rPr lang="ru-RU" sz="2400" dirty="0"/>
              <a:t>     Можно привести </a:t>
            </a:r>
            <a:r>
              <a:rPr lang="ru-RU" sz="2400" b="1" dirty="0"/>
              <a:t>пример из истории</a:t>
            </a:r>
            <a:r>
              <a:rPr lang="ru-RU" sz="2400" dirty="0"/>
              <a:t>. Когда писателя Максима Горького лишили звания Почетного академика Императорской Академии наук, Чехов и Короленко  заявили, что они отказываются от звания академиков. Это были люди совести, которые не могли и не хотели мириться с несправедливостью.</a:t>
            </a:r>
          </a:p>
        </p:txBody>
      </p:sp>
    </p:spTree>
    <p:extLst>
      <p:ext uri="{BB962C8B-B14F-4D97-AF65-F5344CB8AC3E}">
        <p14:creationId xmlns:p14="http://schemas.microsoft.com/office/powerpoint/2010/main" val="2818747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Работа над заданием 15.3.</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  Приводим примеры «из опыта»</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85000" lnSpcReduction="20000"/>
          </a:bodyPr>
          <a:lstStyle/>
          <a:p>
            <a:pPr marL="457200" indent="-457200" algn="just">
              <a:buFont typeface="Wingdings" pitchFamily="2" charset="2"/>
              <a:buChar char="ü"/>
            </a:pPr>
            <a:r>
              <a:rPr lang="ru-RU" sz="2400" dirty="0"/>
              <a:t>Подтверждением моей мысли является </a:t>
            </a:r>
            <a:r>
              <a:rPr lang="ru-RU" sz="2400" b="1" dirty="0"/>
              <a:t>жизненный опыт каждого из нас. </a:t>
            </a:r>
            <a:r>
              <a:rPr lang="ru-RU" sz="2400" dirty="0"/>
              <a:t>Наверное, нет такого человека, которому не знакомы муки совести. Совершив несправедливый, нечестный поступок, человек всё равно чувствует, что он не прав. Только чистая совесть  приносит </a:t>
            </a:r>
            <a:r>
              <a:rPr lang="en-US" sz="2400" dirty="0"/>
              <a:t> </a:t>
            </a:r>
            <a:r>
              <a:rPr lang="ru-RU" sz="2400" dirty="0"/>
              <a:t>нам душевный покой.</a:t>
            </a:r>
          </a:p>
          <a:p>
            <a:pPr marL="457200" indent="-457200" algn="just">
              <a:buFont typeface="Wingdings" pitchFamily="2" charset="2"/>
              <a:buChar char="ü"/>
            </a:pPr>
            <a:r>
              <a:rPr lang="ru-RU" sz="2400" dirty="0"/>
              <a:t>В </a:t>
            </a:r>
            <a:r>
              <a:rPr lang="ru-RU" sz="2400" b="1" dirty="0"/>
              <a:t>моей жизни был случай</a:t>
            </a:r>
            <a:r>
              <a:rPr lang="ru-RU" sz="2400" dirty="0"/>
              <a:t>, когда я поступил не по совести. Однажды я случайно испортил документы на столе отца, но не решился признаться, а свалил всё на нашу собаку, которую наказали. Мне было очень стыдно. Позже правда всё равно открылась, и это научило меня тому, что нельзя идти против совести.</a:t>
            </a:r>
          </a:p>
          <a:p>
            <a:pPr marL="457200" indent="-457200" algn="just">
              <a:buFont typeface="Wingdings" pitchFamily="2" charset="2"/>
              <a:buChar char="ü"/>
            </a:pPr>
            <a:endParaRPr lang="ru-RU" sz="2400" dirty="0"/>
          </a:p>
          <a:p>
            <a:pPr marL="457200" indent="-457200" algn="just">
              <a:buFont typeface="Wingdings" pitchFamily="2" charset="2"/>
              <a:buChar char="ü"/>
            </a:pPr>
            <a:endParaRPr lang="ru-RU" sz="2400" dirty="0"/>
          </a:p>
        </p:txBody>
      </p:sp>
    </p:spTree>
    <p:extLst>
      <p:ext uri="{BB962C8B-B14F-4D97-AF65-F5344CB8AC3E}">
        <p14:creationId xmlns:p14="http://schemas.microsoft.com/office/powerpoint/2010/main" val="314600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65916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Примеры «из опыта»</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a:bodyPr>
          <a:lstStyle/>
          <a:p>
            <a:pPr marL="457200" indent="-457200" algn="just">
              <a:buNone/>
            </a:pPr>
            <a:r>
              <a:rPr lang="ru-RU" sz="2400" dirty="0"/>
              <a:t> </a:t>
            </a:r>
          </a:p>
          <a:p>
            <a:pPr marL="457200" indent="-457200" algn="just"/>
            <a:endParaRPr lang="ru-RU" sz="2400" dirty="0"/>
          </a:p>
          <a:p>
            <a:pPr>
              <a:buNone/>
            </a:pPr>
            <a:endParaRPr lang="ru-RU" sz="2400" dirty="0"/>
          </a:p>
          <a:p>
            <a:pPr marL="457200" lvl="0" indent="-457200" algn="just">
              <a:buNone/>
            </a:pPr>
            <a:endParaRPr lang="ru-RU" sz="2400" dirty="0"/>
          </a:p>
          <a:p>
            <a:pPr marL="457200" lvl="0" indent="-457200">
              <a:buNone/>
            </a:pPr>
            <a:endParaRPr lang="ru-RU" sz="2000" dirty="0"/>
          </a:p>
        </p:txBody>
      </p:sp>
      <p:graphicFrame>
        <p:nvGraphicFramePr>
          <p:cNvPr id="5" name="Схема 4"/>
          <p:cNvGraphicFramePr/>
          <p:nvPr>
            <p:extLst>
              <p:ext uri="{D42A27DB-BD31-4B8C-83A1-F6EECF244321}">
                <p14:modId xmlns:p14="http://schemas.microsoft.com/office/powerpoint/2010/main" val="1498417444"/>
              </p:ext>
            </p:extLst>
          </p:nvPr>
        </p:nvGraphicFramePr>
        <p:xfrm>
          <a:off x="642910" y="1571612"/>
          <a:ext cx="7457482" cy="492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668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101920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Работа над заданием 15.3.</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  Пишем заключение</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85000" lnSpcReduction="20000"/>
          </a:bodyPr>
          <a:lstStyle/>
          <a:p>
            <a:pPr marL="457200" indent="-457200" algn="just">
              <a:buFont typeface="Wingdings" pitchFamily="2" charset="2"/>
              <a:buChar char="ü"/>
            </a:pPr>
            <a:r>
              <a:rPr lang="ru-RU" sz="2400" dirty="0"/>
              <a:t> Итак, приведённые примеры доказывают, что совесть – одно из самых важных качеств человека, благодаря которому в мире существуют добро и справедливость.</a:t>
            </a:r>
          </a:p>
          <a:p>
            <a:pPr marL="457200" indent="-457200" algn="just">
              <a:buFont typeface="Wingdings" pitchFamily="2" charset="2"/>
              <a:buChar char="ü"/>
            </a:pPr>
            <a:r>
              <a:rPr lang="ru-RU" sz="2400" dirty="0"/>
              <a:t> Подводя итог, хочу сказать, что без совести были бы невозможны нормальные отношения между людьми.</a:t>
            </a:r>
          </a:p>
          <a:p>
            <a:pPr marL="457200" indent="-457200" algn="just">
              <a:buFont typeface="Wingdings" pitchFamily="2" charset="2"/>
              <a:buChar char="ü"/>
            </a:pPr>
            <a:r>
              <a:rPr lang="ru-RU" sz="2400" dirty="0"/>
              <a:t>Таким образом, совесть – очень важное слово, обозначающее главное качество настоящего человека.</a:t>
            </a:r>
          </a:p>
          <a:p>
            <a:pPr marL="457200" indent="-457200" algn="just">
              <a:buFont typeface="Wingdings" pitchFamily="2" charset="2"/>
              <a:buChar char="ü"/>
            </a:pPr>
            <a:r>
              <a:rPr lang="ru-RU" sz="2400" dirty="0"/>
              <a:t>На примере текста Ф. Соколовой мы убедились в том, что совесть помогает человеку делать правильный выбор в пользу добра.  </a:t>
            </a:r>
          </a:p>
          <a:p>
            <a:pPr marL="457200" indent="-457200" algn="just">
              <a:buFont typeface="Wingdings" pitchFamily="2" charset="2"/>
              <a:buChar char="ü"/>
            </a:pPr>
            <a:endParaRPr lang="ru-RU" sz="2400" dirty="0"/>
          </a:p>
          <a:p>
            <a:pPr marL="457200" indent="-457200" algn="just">
              <a:buFont typeface="Wingdings" pitchFamily="2" charset="2"/>
              <a:buChar char="ü"/>
            </a:pPr>
            <a:endParaRPr lang="ru-RU" sz="2400" dirty="0"/>
          </a:p>
        </p:txBody>
      </p:sp>
    </p:spTree>
    <p:extLst>
      <p:ext uri="{BB962C8B-B14F-4D97-AF65-F5344CB8AC3E}">
        <p14:creationId xmlns:p14="http://schemas.microsoft.com/office/powerpoint/2010/main" val="3164106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Работа над заданием 15.2.</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   Анализируем цитату</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70000" lnSpcReduction="20000"/>
          </a:bodyPr>
          <a:lstStyle/>
          <a:p>
            <a:pPr marL="457200" indent="-457200" algn="just">
              <a:buNone/>
            </a:pPr>
            <a:r>
              <a:rPr lang="ru-RU" sz="2400" b="1" dirty="0"/>
              <a:t>   Молчание (столь удобное для ленивых душ) одного сделало жуликом, на других бросило тень соучастия.</a:t>
            </a:r>
          </a:p>
          <a:p>
            <a:pPr marL="457200" indent="-457200" algn="just">
              <a:buFont typeface="Wingdings" pitchFamily="2" charset="2"/>
              <a:buChar char="ü"/>
            </a:pPr>
            <a:r>
              <a:rPr lang="ru-RU" sz="2400" dirty="0"/>
              <a:t> Высказывание Ф. Соколовой я понимаю так: воровство – это  зло, которое должно быть наказано.</a:t>
            </a:r>
          </a:p>
          <a:p>
            <a:pPr marL="457200" indent="-457200" algn="just">
              <a:buFont typeface="Wingdings" pitchFamily="2" charset="2"/>
              <a:buChar char="ü"/>
            </a:pPr>
            <a:r>
              <a:rPr lang="ru-RU" sz="2400" dirty="0"/>
              <a:t>В финале текста Ф. Соколова говорит о том, что равнодушие – это не меньшее зло, чем  воровство. Делая вид, что ничего не происходит,  люди становятся соучастниками  преступления.</a:t>
            </a:r>
          </a:p>
          <a:p>
            <a:pPr marL="457200" indent="-457200" algn="just">
              <a:buFont typeface="Wingdings" pitchFamily="2" charset="2"/>
              <a:buChar char="ü"/>
            </a:pPr>
            <a:r>
              <a:rPr lang="ru-RU" sz="2400" dirty="0"/>
              <a:t>«Молчание (столь удобное для ленивых душ) одного сделало жуликом, на других бросило тень соучастия», - пишет Ф. Соколова, чтобы убедить читателей в том, что люди не должны быть равнодушными. Со злом нужно бороться, иначе в мире не останется места добру и справедливости. </a:t>
            </a:r>
          </a:p>
          <a:p>
            <a:pPr marL="457200" indent="-457200" algn="just">
              <a:buFont typeface="Wingdings" pitchFamily="2" charset="2"/>
              <a:buChar char="ü"/>
            </a:pPr>
            <a:endParaRPr lang="ru-RU" sz="2400" dirty="0"/>
          </a:p>
          <a:p>
            <a:pPr marL="457200" indent="-457200" algn="just">
              <a:buFont typeface="Wingdings" pitchFamily="2" charset="2"/>
              <a:buChar char="ü"/>
            </a:pPr>
            <a:endParaRPr lang="ru-RU" sz="2400" dirty="0"/>
          </a:p>
          <a:p>
            <a:pPr marL="457200" indent="-457200" algn="just">
              <a:buFont typeface="Wingdings" pitchFamily="2" charset="2"/>
              <a:buChar char="ü"/>
            </a:pPr>
            <a:endParaRPr lang="ru-RU" sz="2400" dirty="0"/>
          </a:p>
        </p:txBody>
      </p:sp>
    </p:spTree>
    <p:extLst>
      <p:ext uri="{BB962C8B-B14F-4D97-AF65-F5344CB8AC3E}">
        <p14:creationId xmlns:p14="http://schemas.microsoft.com/office/powerpoint/2010/main" val="221293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2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mph" presetSubtype="2" fill="hold" nodeType="clickEffect">
                                  <p:stCondLst>
                                    <p:cond delay="0"/>
                                  </p:stCondLst>
                                  <p:childTnLst>
                                    <p:animClr clrSpc="rgb" dir="cw">
                                      <p:cBhvr override="childStyle">
                                        <p:cTn id="11" dur="2000" fill="hold"/>
                                        <p:tgtEl>
                                          <p:spTgt spid="6">
                                            <p:txEl>
                                              <p:pRg st="1" end="1"/>
                                            </p:txEl>
                                          </p:spTgt>
                                        </p:tgtEl>
                                        <p:attrNameLst>
                                          <p:attrName>style.color</p:attrName>
                                        </p:attrNameLst>
                                      </p:cBhvr>
                                      <p:to>
                                        <a:srgbClr val="FF0000"/>
                                      </p:to>
                                    </p:animClr>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animEffect transition="in" filter="fade">
                                      <p:cBhvr>
                                        <p:cTn id="16" dur="2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fade">
                                      <p:cBhvr>
                                        <p:cTn id="21"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Работа над заданием 15.2.</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    Приводим примеры из текста</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70000" lnSpcReduction="20000"/>
          </a:bodyPr>
          <a:lstStyle/>
          <a:p>
            <a:pPr marL="457200" indent="-457200" algn="just">
              <a:buFont typeface="Wingdings" pitchFamily="2" charset="2"/>
              <a:buChar char="ü"/>
            </a:pPr>
            <a:r>
              <a:rPr lang="ru-RU" sz="2400" b="1" dirty="0"/>
              <a:t>     </a:t>
            </a:r>
            <a:r>
              <a:rPr lang="ru-RU" sz="2400" dirty="0"/>
              <a:t>Подтверждение моего понимания высказывания можно найти в тексте. Так, завуч детского дома не только не останавливает завхоза, но даже помогает ему, поэтому он продолжает воровать.</a:t>
            </a:r>
          </a:p>
          <a:p>
            <a:pPr marL="457200" indent="-457200" algn="just">
              <a:buFont typeface="Wingdings" pitchFamily="2" charset="2"/>
              <a:buChar char="ü"/>
            </a:pPr>
            <a:r>
              <a:rPr lang="ru-RU" sz="2400" dirty="0"/>
              <a:t>     Чтобы подтвердить мою мысль, обратимся к тексту.  На примере случая из жизни детского дома Ф. Соколова показывает, как молчание учителей способствовало тому, что завхоз продолжал безнаказанно обкрадывать детей.</a:t>
            </a:r>
          </a:p>
          <a:p>
            <a:pPr marL="457200" indent="-457200" algn="just">
              <a:buFont typeface="Wingdings" pitchFamily="2" charset="2"/>
              <a:buChar char="ü"/>
            </a:pPr>
            <a:r>
              <a:rPr lang="ru-RU" sz="2400" dirty="0"/>
              <a:t>     Хочу подтвердить свою мысль примерами из текста. Среди учителей детского дома нашёлся только один человек, который остановил вора. Все остальные – это люди с «ленивыми душами», которых не трогает то, что на их глазах происходит преступление. </a:t>
            </a:r>
          </a:p>
          <a:p>
            <a:pPr marL="457200" indent="-457200" algn="just">
              <a:buFont typeface="Wingdings" pitchFamily="2" charset="2"/>
              <a:buChar char="ü"/>
            </a:pPr>
            <a:endParaRPr lang="ru-RU" sz="2400" dirty="0"/>
          </a:p>
          <a:p>
            <a:pPr marL="457200" indent="-457200" algn="just">
              <a:buFont typeface="Wingdings" pitchFamily="2" charset="2"/>
              <a:buChar char="ü"/>
            </a:pPr>
            <a:endParaRPr lang="ru-RU" sz="2400" dirty="0"/>
          </a:p>
          <a:p>
            <a:pPr marL="457200" indent="-457200" algn="just">
              <a:buFont typeface="Wingdings" pitchFamily="2" charset="2"/>
              <a:buChar char="ü"/>
            </a:pPr>
            <a:endParaRPr lang="ru-RU" sz="2400" dirty="0"/>
          </a:p>
        </p:txBody>
      </p:sp>
    </p:spTree>
    <p:extLst>
      <p:ext uri="{BB962C8B-B14F-4D97-AF65-F5344CB8AC3E}">
        <p14:creationId xmlns:p14="http://schemas.microsoft.com/office/powerpoint/2010/main" val="331920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Autofit/>
          </a:bodyPr>
          <a:lstStyle/>
          <a:p>
            <a:pPr>
              <a:defRPr/>
            </a:pPr>
            <a:r>
              <a:rPr lang="ru-RU" sz="2400" b="1" dirty="0">
                <a:solidFill>
                  <a:srgbClr val="002060"/>
                </a:solidFill>
                <a:effectLst>
                  <a:outerShdw blurRad="38100" dist="38100" dir="2700000" algn="tl">
                    <a:srgbClr val="000000">
                      <a:alpha val="43137"/>
                    </a:srgbClr>
                  </a:outerShdw>
                </a:effectLst>
              </a:rPr>
              <a:t>  Работа над заданием 15.2.</a:t>
            </a:r>
            <a:br>
              <a:rPr lang="ru-RU" sz="2400" b="1" dirty="0">
                <a:solidFill>
                  <a:srgbClr val="002060"/>
                </a:solidFill>
                <a:effectLst>
                  <a:outerShdw blurRad="38100" dist="38100" dir="2700000" algn="tl">
                    <a:srgbClr val="000000">
                      <a:alpha val="43137"/>
                    </a:srgbClr>
                  </a:outerShdw>
                </a:effectLst>
              </a:rPr>
            </a:br>
            <a:r>
              <a:rPr lang="ru-RU" sz="2400" b="1" dirty="0">
                <a:solidFill>
                  <a:srgbClr val="002060"/>
                </a:solidFill>
                <a:effectLst>
                  <a:outerShdw blurRad="38100" dist="38100" dir="2700000" algn="tl">
                    <a:srgbClr val="000000">
                      <a:alpha val="43137"/>
                    </a:srgbClr>
                  </a:outerShdw>
                </a:effectLst>
              </a:rPr>
              <a:t>     Пишем заключение</a:t>
            </a:r>
            <a:endParaRPr lang="ru-RU" sz="2400" dirty="0">
              <a:solidFill>
                <a:srgbClr val="002060"/>
              </a:solidFill>
              <a:effectLst>
                <a:outerShdw blurRad="38100" dist="38100" dir="2700000" algn="tl">
                  <a:srgbClr val="000000">
                    <a:alpha val="43137"/>
                  </a:srgbClr>
                </a:outerShdw>
              </a:effectLst>
            </a:endParaRPr>
          </a:p>
        </p:txBody>
      </p:sp>
      <p:sp>
        <p:nvSpPr>
          <p:cNvPr id="6" name="Содержимое 5"/>
          <p:cNvSpPr>
            <a:spLocks noGrp="1"/>
          </p:cNvSpPr>
          <p:nvPr>
            <p:ph idx="1"/>
          </p:nvPr>
        </p:nvSpPr>
        <p:spPr/>
        <p:txBody>
          <a:bodyPr>
            <a:normAutofit fontScale="70000" lnSpcReduction="20000"/>
          </a:bodyPr>
          <a:lstStyle/>
          <a:p>
            <a:pPr marL="457200" indent="-457200" algn="just">
              <a:buFont typeface="Wingdings" pitchFamily="2" charset="2"/>
              <a:buChar char="ü"/>
            </a:pPr>
            <a:r>
              <a:rPr lang="ru-RU" sz="2400" b="1" dirty="0"/>
              <a:t>    </a:t>
            </a:r>
            <a:r>
              <a:rPr lang="ru-RU" sz="2400" dirty="0"/>
              <a:t>Таким образом, Ф. Соколова призывает нас активно бороться со злом ради добра и справедливости.</a:t>
            </a:r>
          </a:p>
          <a:p>
            <a:pPr marL="457200" indent="-457200" algn="just">
              <a:buFont typeface="Wingdings" pitchFamily="2" charset="2"/>
              <a:buChar char="ü"/>
            </a:pPr>
            <a:r>
              <a:rPr lang="ru-RU" sz="2400" dirty="0"/>
              <a:t>    В заключение нужно сказать, что примеру героини текста должен следовать каждый человек. Только тогда наша жизнь станет лучше.</a:t>
            </a:r>
          </a:p>
          <a:p>
            <a:pPr marL="457200" indent="-457200" algn="just">
              <a:buFont typeface="Wingdings" pitchFamily="2" charset="2"/>
              <a:buChar char="ü"/>
            </a:pPr>
            <a:r>
              <a:rPr lang="ru-RU" sz="2400" dirty="0"/>
              <a:t>     Таким образом,  мы убедились в том, что только неравнодушные люди способны  противостоять злу, а «ленивые души», наоборот,   поддерживают его.</a:t>
            </a:r>
          </a:p>
          <a:p>
            <a:pPr marL="457200" indent="-457200" algn="just">
              <a:buFont typeface="Wingdings" pitchFamily="2" charset="2"/>
              <a:buChar char="ü"/>
            </a:pPr>
            <a:r>
              <a:rPr lang="ru-RU" sz="2400" dirty="0"/>
              <a:t> Завершая сочинение, я хочу напомнить знаменитое высказывание о том, что только с молчаливого согласия равнодушных совершаются на земле все самые низкие преступления. </a:t>
            </a:r>
          </a:p>
          <a:p>
            <a:pPr marL="457200" indent="-457200" algn="just">
              <a:buFont typeface="Wingdings" pitchFamily="2" charset="2"/>
              <a:buChar char="ü"/>
            </a:pPr>
            <a:endParaRPr lang="ru-RU" sz="2400" dirty="0"/>
          </a:p>
          <a:p>
            <a:pPr marL="457200" indent="-457200" algn="just">
              <a:buFont typeface="Wingdings" pitchFamily="2" charset="2"/>
              <a:buChar char="ü"/>
            </a:pPr>
            <a:endParaRPr lang="ru-RU" sz="2400" dirty="0"/>
          </a:p>
          <a:p>
            <a:pPr marL="457200" indent="-457200" algn="just">
              <a:buFont typeface="Wingdings" pitchFamily="2" charset="2"/>
              <a:buChar char="ü"/>
            </a:pPr>
            <a:endParaRPr lang="ru-RU" sz="2400" dirty="0"/>
          </a:p>
        </p:txBody>
      </p:sp>
    </p:spTree>
    <p:extLst>
      <p:ext uri="{BB962C8B-B14F-4D97-AF65-F5344CB8AC3E}">
        <p14:creationId xmlns:p14="http://schemas.microsoft.com/office/powerpoint/2010/main" val="1488144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pPr algn="ctr"/>
            <a:r>
              <a:rPr lang="ru-RU" dirty="0"/>
              <a:t>Контактная информация</a:t>
            </a:r>
          </a:p>
        </p:txBody>
      </p:sp>
      <p:sp>
        <p:nvSpPr>
          <p:cNvPr id="3" name="Подзаголовок 2"/>
          <p:cNvSpPr>
            <a:spLocks noGrp="1"/>
          </p:cNvSpPr>
          <p:nvPr>
            <p:ph idx="1"/>
          </p:nvPr>
        </p:nvSpPr>
        <p:spPr/>
        <p:txBody>
          <a:bodyPr>
            <a:normAutofit lnSpcReduction="10000"/>
          </a:bodyPr>
          <a:lstStyle/>
          <a:p>
            <a:pPr>
              <a:buNone/>
            </a:pPr>
            <a:r>
              <a:rPr lang="ru-RU" sz="7200" dirty="0"/>
              <a:t> </a:t>
            </a:r>
            <a:endParaRPr lang="ru-RU" sz="7200" dirty="0">
              <a:solidFill>
                <a:srgbClr val="FF0000"/>
              </a:solidFill>
            </a:endParaRPr>
          </a:p>
          <a:p>
            <a:pPr algn="just">
              <a:buNone/>
            </a:pPr>
            <a:endParaRPr lang="ru-RU" sz="7200" dirty="0">
              <a:latin typeface="Times New Roman" pitchFamily="18" charset="0"/>
              <a:cs typeface="Times New Roman" pitchFamily="18" charset="0"/>
            </a:endParaRPr>
          </a:p>
          <a:p>
            <a:pPr algn="ctr">
              <a:buNone/>
            </a:pPr>
            <a:r>
              <a:rPr lang="ru-RU" sz="9600" dirty="0">
                <a:latin typeface="Times New Roman" pitchFamily="18" charset="0"/>
                <a:cs typeface="Times New Roman" pitchFamily="18" charset="0"/>
              </a:rPr>
              <a:t> </a:t>
            </a:r>
            <a:r>
              <a:rPr lang="ru-RU" sz="9600" dirty="0">
                <a:latin typeface="Times New Roman" pitchFamily="18" charset="0"/>
              </a:rPr>
              <a:t> </a:t>
            </a:r>
            <a:r>
              <a:rPr lang="ru-RU" sz="5100" dirty="0">
                <a:solidFill>
                  <a:schemeClr val="tx2">
                    <a:lumMod val="75000"/>
                  </a:schemeClr>
                </a:solidFill>
                <a:latin typeface="Times New Roman" pitchFamily="18" charset="0"/>
              </a:rPr>
              <a:t> </a:t>
            </a:r>
            <a:endParaRPr lang="ru-RU" sz="5100" dirty="0">
              <a:solidFill>
                <a:schemeClr val="tx2">
                  <a:lumMod val="75000"/>
                </a:schemeClr>
              </a:solidFill>
              <a:latin typeface="Times New Roman" pitchFamily="18" charset="0"/>
              <a:cs typeface="Times New Roman" pitchFamily="18" charset="0"/>
            </a:endParaRPr>
          </a:p>
        </p:txBody>
      </p:sp>
      <p:sp>
        <p:nvSpPr>
          <p:cNvPr id="6" name="Прямоугольник 5"/>
          <p:cNvSpPr/>
          <p:nvPr/>
        </p:nvSpPr>
        <p:spPr>
          <a:xfrm>
            <a:off x="642910" y="2274838"/>
            <a:ext cx="7358114" cy="584775"/>
          </a:xfrm>
          <a:prstGeom prst="rect">
            <a:avLst/>
          </a:prstGeom>
        </p:spPr>
        <p:txBody>
          <a:bodyPr wrap="square">
            <a:spAutoFit/>
          </a:bodyPr>
          <a:lstStyle/>
          <a:p>
            <a:pPr algn="just"/>
            <a:r>
              <a:rPr lang="ru-RU" sz="3200" dirty="0"/>
              <a:t> </a:t>
            </a:r>
          </a:p>
        </p:txBody>
      </p:sp>
      <p:sp>
        <p:nvSpPr>
          <p:cNvPr id="9" name="Прямоугольник 8"/>
          <p:cNvSpPr/>
          <p:nvPr/>
        </p:nvSpPr>
        <p:spPr>
          <a:xfrm>
            <a:off x="928662" y="2274838"/>
            <a:ext cx="7000924" cy="3170099"/>
          </a:xfrm>
          <a:prstGeom prst="rect">
            <a:avLst/>
          </a:prstGeom>
        </p:spPr>
        <p:txBody>
          <a:bodyPr wrap="square">
            <a:spAutoFit/>
          </a:bodyPr>
          <a:lstStyle/>
          <a:p>
            <a:r>
              <a:rPr lang="ru-RU" sz="2800" dirty="0"/>
              <a:t> </a:t>
            </a:r>
          </a:p>
          <a:p>
            <a:pPr>
              <a:buFont typeface="Wingdings" pitchFamily="2" charset="2"/>
              <a:buNone/>
            </a:pPr>
            <a:endParaRPr lang="ru-RU" sz="2800" dirty="0"/>
          </a:p>
          <a:p>
            <a:pPr algn="ctr">
              <a:buFont typeface="Wingdings" pitchFamily="2" charset="2"/>
              <a:buNone/>
            </a:pPr>
            <a:r>
              <a:rPr lang="ru-RU" sz="3600" b="1" dirty="0"/>
              <a:t>Нарушевич Андрей  Георгиевич</a:t>
            </a:r>
          </a:p>
          <a:p>
            <a:pPr algn="ctr">
              <a:buFont typeface="Wingdings" pitchFamily="2" charset="2"/>
              <a:buNone/>
            </a:pPr>
            <a:endParaRPr lang="ru-RU" sz="3600" dirty="0"/>
          </a:p>
          <a:p>
            <a:pPr algn="ctr">
              <a:buFont typeface="Wingdings" pitchFamily="2" charset="2"/>
              <a:buNone/>
            </a:pPr>
            <a:endParaRPr lang="ru-RU" sz="3600" dirty="0"/>
          </a:p>
          <a:p>
            <a:pPr algn="ctr">
              <a:buFont typeface="Wingdings" pitchFamily="2" charset="2"/>
              <a:buNone/>
            </a:pPr>
            <a:r>
              <a:rPr lang="ru-RU" sz="3600" dirty="0"/>
              <a:t> </a:t>
            </a:r>
            <a:r>
              <a:rPr lang="en-US" sz="3600" dirty="0">
                <a:solidFill>
                  <a:srgbClr val="FFFF00"/>
                </a:solidFill>
                <a:hlinkClick r:id="rId2"/>
              </a:rPr>
              <a:t>anarushevich@yandex.ru</a:t>
            </a:r>
            <a:endParaRPr lang="ru-RU" sz="3600" dirty="0">
              <a:solidFill>
                <a:srgbClr val="FFFF00"/>
              </a:solidFill>
            </a:endParaRPr>
          </a:p>
        </p:txBody>
      </p:sp>
    </p:spTree>
  </p:cSld>
  <p:clrMapOvr>
    <a:masterClrMapping/>
  </p:clrMapOvr>
</p:sld>
</file>

<file path=ppt/theme/theme1.xml><?xml version="1.0" encoding="utf-8"?>
<a:theme xmlns:a="http://schemas.openxmlformats.org/drawingml/2006/main" name="гиа егэ">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2092</TotalTime>
  <Words>3855</Words>
  <Application>Microsoft Office PowerPoint</Application>
  <PresentationFormat>Экран (4:3)</PresentationFormat>
  <Paragraphs>391</Paragraphs>
  <Slides>57</Slides>
  <Notes>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2</vt:i4>
      </vt:variant>
      <vt:variant>
        <vt:lpstr>Заголовки слайдов</vt:lpstr>
      </vt:variant>
      <vt:variant>
        <vt:i4>57</vt:i4>
      </vt:variant>
    </vt:vector>
  </HeadingPairs>
  <TitlesOfParts>
    <vt:vector size="67" baseType="lpstr">
      <vt:lpstr>Arial</vt:lpstr>
      <vt:lpstr>Arial Black</vt:lpstr>
      <vt:lpstr>Calibri</vt:lpstr>
      <vt:lpstr>PT Sans Narrow</vt:lpstr>
      <vt:lpstr>Times New Roman</vt:lpstr>
      <vt:lpstr>Trebuchet MS</vt:lpstr>
      <vt:lpstr>Wingdings</vt:lpstr>
      <vt:lpstr>Wingdings 3</vt:lpstr>
      <vt:lpstr>гиа егэ</vt:lpstr>
      <vt:lpstr>Аспект</vt:lpstr>
      <vt:lpstr>Презентация PowerPoint</vt:lpstr>
      <vt:lpstr>Структура  экзаменационной работы  в 9-м классе</vt:lpstr>
      <vt:lpstr>    Орфографический анализ. Правописание приставок</vt:lpstr>
      <vt:lpstr>    Типология заданий</vt:lpstr>
      <vt:lpstr>     Ответ с комментарием</vt:lpstr>
      <vt:lpstr>     Лексический анализ. Синонимия</vt:lpstr>
      <vt:lpstr>    Типология заданий</vt:lpstr>
      <vt:lpstr>     Словосочетание</vt:lpstr>
      <vt:lpstr>      Ответ с комментарием</vt:lpstr>
      <vt:lpstr>     Грамматическая основа предложения</vt:lpstr>
      <vt:lpstr>     Грамматическая основа предложения</vt:lpstr>
      <vt:lpstr>    Типология заданий</vt:lpstr>
      <vt:lpstr>     Ответы с комментарием</vt:lpstr>
      <vt:lpstr>Синтаксический анализ СПП  с несколькими придаточными</vt:lpstr>
      <vt:lpstr>       Ответы с комментарием</vt:lpstr>
      <vt:lpstr>    Комплексный синтаксический анализ </vt:lpstr>
      <vt:lpstr>     Комплексный синтаксический анализ </vt:lpstr>
      <vt:lpstr>      Работа над сочинением  </vt:lpstr>
      <vt:lpstr>      Работа над сочинением  </vt:lpstr>
      <vt:lpstr>Композиция сочинения-рассуждения</vt:lpstr>
      <vt:lpstr>      Пример сочинения</vt:lpstr>
      <vt:lpstr>        Формулировка задания 15.2</vt:lpstr>
      <vt:lpstr>       Как писать сочинение-рассуждение  с объяснением смысла цитаты из текста (15.2)</vt:lpstr>
      <vt:lpstr>Композиция сочинения-рассуждения  с объяснением смысла цитаты из текста (15.2) </vt:lpstr>
      <vt:lpstr>      Пример сочинения</vt:lpstr>
      <vt:lpstr>Формулировка задания 15.3</vt:lpstr>
      <vt:lpstr> Как писать сочинение-рассуждение  с объяснением  значения слова (15.3)</vt:lpstr>
      <vt:lpstr>       Как писать сочинение-рассуждение  с объяснением  значения слова (15.3)</vt:lpstr>
      <vt:lpstr>Как писать сочинение-рассуждение  с объяснением  значения слова (15.3)</vt:lpstr>
      <vt:lpstr>Композиция сочинения-рассуждения  с объяснением  значения слова (15.3)</vt:lpstr>
      <vt:lpstr> Творческие задания</vt:lpstr>
      <vt:lpstr> Творческие задания</vt:lpstr>
      <vt:lpstr> Творческие задания</vt:lpstr>
      <vt:lpstr> Творческие задания</vt:lpstr>
      <vt:lpstr> Творческие задания</vt:lpstr>
      <vt:lpstr> Творческие задания</vt:lpstr>
      <vt:lpstr>Презентация PowerPoint</vt:lpstr>
      <vt:lpstr>Презентация PowerPoint</vt:lpstr>
      <vt:lpstr>Презентация PowerPoint</vt:lpstr>
      <vt:lpstr>Презентация PowerPoint</vt:lpstr>
      <vt:lpstr>Презентация PowerPoint</vt:lpstr>
      <vt:lpstr>  Работа над заданием 15.3. Формулируем значение слова</vt:lpstr>
      <vt:lpstr> Формулирование значения слова</vt:lpstr>
      <vt:lpstr> Комментарий  (пояснения от специалистов ФИПИ)</vt:lpstr>
      <vt:lpstr>  Работа над заданием 15.3.  Комментируем</vt:lpstr>
      <vt:lpstr> Комментарий</vt:lpstr>
      <vt:lpstr>  Работа над заданием 15.3.   Приводим примеры из текста</vt:lpstr>
      <vt:lpstr>  Примеры из текста</vt:lpstr>
      <vt:lpstr>Презентация PowerPoint</vt:lpstr>
      <vt:lpstr>  Работа над заданием 15.3.   Приводим примеры «из опыта»</vt:lpstr>
      <vt:lpstr>  Работа над заданием 15.3.   Приводим примеры «из опыта»</vt:lpstr>
      <vt:lpstr>  Примеры «из опыта»</vt:lpstr>
      <vt:lpstr>  Работа над заданием 15.3.   Пишем заключение</vt:lpstr>
      <vt:lpstr>  Работа над заданием 15.2.    Анализируем цитату</vt:lpstr>
      <vt:lpstr>  Работа над заданием 15.2.     Приводим примеры из текста</vt:lpstr>
      <vt:lpstr>  Работа над заданием 15.2.      Пишем заключение</vt:lpstr>
      <vt:lpstr>Контактная информация</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Ключевые преимущества УМК по истории России издательства “Просвещение”</dc:title>
  <dc:creator>pavel</dc:creator>
  <cp:lastModifiedBy>Нарушевич Иван Андреевич</cp:lastModifiedBy>
  <cp:revision>445</cp:revision>
  <dcterms:created xsi:type="dcterms:W3CDTF">2015-07-26T13:28:36Z</dcterms:created>
  <dcterms:modified xsi:type="dcterms:W3CDTF">2017-02-03T06:48:29Z</dcterms:modified>
</cp:coreProperties>
</file>